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66"/>
  </p:notesMasterIdLst>
  <p:handoutMasterIdLst>
    <p:handoutMasterId r:id="rId67"/>
  </p:handoutMasterIdLst>
  <p:sldIdLst>
    <p:sldId id="275" r:id="rId2"/>
    <p:sldId id="256" r:id="rId3"/>
    <p:sldId id="281" r:id="rId4"/>
    <p:sldId id="376" r:id="rId5"/>
    <p:sldId id="332" r:id="rId6"/>
    <p:sldId id="381" r:id="rId7"/>
    <p:sldId id="377" r:id="rId8"/>
    <p:sldId id="378" r:id="rId9"/>
    <p:sldId id="379" r:id="rId10"/>
    <p:sldId id="340" r:id="rId11"/>
    <p:sldId id="334" r:id="rId12"/>
    <p:sldId id="335" r:id="rId13"/>
    <p:sldId id="336" r:id="rId14"/>
    <p:sldId id="337" r:id="rId15"/>
    <p:sldId id="388" r:id="rId16"/>
    <p:sldId id="389" r:id="rId17"/>
    <p:sldId id="287" r:id="rId18"/>
    <p:sldId id="361" r:id="rId19"/>
    <p:sldId id="294" r:id="rId20"/>
    <p:sldId id="374" r:id="rId21"/>
    <p:sldId id="375" r:id="rId22"/>
    <p:sldId id="380" r:id="rId23"/>
    <p:sldId id="296" r:id="rId24"/>
    <p:sldId id="297" r:id="rId25"/>
    <p:sldId id="298" r:id="rId26"/>
    <p:sldId id="299" r:id="rId27"/>
    <p:sldId id="301" r:id="rId28"/>
    <p:sldId id="341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9" r:id="rId40"/>
    <p:sldId id="383" r:id="rId41"/>
    <p:sldId id="342" r:id="rId42"/>
    <p:sldId id="343" r:id="rId43"/>
    <p:sldId id="322" r:id="rId44"/>
    <p:sldId id="344" r:id="rId45"/>
    <p:sldId id="346" r:id="rId46"/>
    <p:sldId id="367" r:id="rId47"/>
    <p:sldId id="323" r:id="rId48"/>
    <p:sldId id="373" r:id="rId49"/>
    <p:sldId id="324" r:id="rId50"/>
    <p:sldId id="326" r:id="rId51"/>
    <p:sldId id="327" r:id="rId52"/>
    <p:sldId id="339" r:id="rId53"/>
    <p:sldId id="328" r:id="rId54"/>
    <p:sldId id="382" r:id="rId55"/>
    <p:sldId id="351" r:id="rId56"/>
    <p:sldId id="330" r:id="rId57"/>
    <p:sldId id="347" r:id="rId58"/>
    <p:sldId id="352" r:id="rId59"/>
    <p:sldId id="384" r:id="rId60"/>
    <p:sldId id="348" r:id="rId61"/>
    <p:sldId id="385" r:id="rId62"/>
    <p:sldId id="386" r:id="rId63"/>
    <p:sldId id="349" r:id="rId64"/>
    <p:sldId id="350" r:id="rId65"/>
  </p:sldIdLst>
  <p:sldSz cx="9144000" cy="6858000" type="screen4x3"/>
  <p:notesSz cx="6797675" cy="987425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2AD"/>
    <a:srgbClr val="424B9C"/>
    <a:srgbClr val="7E9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4660"/>
  </p:normalViewPr>
  <p:slideViewPr>
    <p:cSldViewPr>
      <p:cViewPr varScale="1">
        <p:scale>
          <a:sx n="69" d="100"/>
          <a:sy n="69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F3C6B8-8D0E-4C33-BB18-A1858AEC3E2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BE13F9B3-8E2E-4D86-B4DA-FB64FEE795EB}">
      <dgm:prSet phldrT="[Text]" custT="1"/>
      <dgm:spPr/>
      <dgm:t>
        <a:bodyPr/>
        <a:lstStyle/>
        <a:p>
          <a:r>
            <a:rPr lang="cs-CZ" sz="2400" dirty="0" smtClean="0"/>
            <a:t>projekt</a:t>
          </a:r>
          <a:endParaRPr lang="cs-CZ" sz="2400" dirty="0"/>
        </a:p>
      </dgm:t>
    </dgm:pt>
    <dgm:pt modelId="{14460EBF-A672-4F7E-97A6-C83AFE58BE79}" type="parTrans" cxnId="{B7023187-2364-42E2-96FF-AFE86714BA6F}">
      <dgm:prSet/>
      <dgm:spPr/>
      <dgm:t>
        <a:bodyPr/>
        <a:lstStyle/>
        <a:p>
          <a:endParaRPr lang="cs-CZ" sz="1100"/>
        </a:p>
      </dgm:t>
    </dgm:pt>
    <dgm:pt modelId="{1BF9C065-8F7F-4549-BD1D-6629C50EFC94}" type="sibTrans" cxnId="{B7023187-2364-42E2-96FF-AFE86714BA6F}">
      <dgm:prSet/>
      <dgm:spPr/>
      <dgm:t>
        <a:bodyPr/>
        <a:lstStyle/>
        <a:p>
          <a:endParaRPr lang="cs-CZ" sz="1100"/>
        </a:p>
      </dgm:t>
    </dgm:pt>
    <dgm:pt modelId="{60B4A3EF-AC7B-45BF-83B2-7ED66D49F700}">
      <dgm:prSet phldrT="[Text]" custT="1"/>
      <dgm:spPr/>
      <dgm:t>
        <a:bodyPr anchor="ctr" anchorCtr="1"/>
        <a:lstStyle/>
        <a:p>
          <a:r>
            <a:rPr lang="cs-CZ" sz="2000" dirty="0" smtClean="0"/>
            <a:t>Klíčová aktivita 1</a:t>
          </a:r>
          <a:endParaRPr lang="cs-CZ" sz="2000" dirty="0"/>
        </a:p>
      </dgm:t>
    </dgm:pt>
    <dgm:pt modelId="{F52C7FEB-31DC-4C80-965D-DD930332FFCF}" type="parTrans" cxnId="{CC3E1E24-15CF-4BFC-A29E-B63A15981EED}">
      <dgm:prSet/>
      <dgm:spPr/>
      <dgm:t>
        <a:bodyPr/>
        <a:lstStyle/>
        <a:p>
          <a:endParaRPr lang="cs-CZ" sz="1100"/>
        </a:p>
      </dgm:t>
    </dgm:pt>
    <dgm:pt modelId="{9FB0C008-7535-44ED-BC09-0C40271B8569}" type="sibTrans" cxnId="{CC3E1E24-15CF-4BFC-A29E-B63A15981EED}">
      <dgm:prSet/>
      <dgm:spPr/>
      <dgm:t>
        <a:bodyPr/>
        <a:lstStyle/>
        <a:p>
          <a:endParaRPr lang="cs-CZ" sz="1100"/>
        </a:p>
      </dgm:t>
    </dgm:pt>
    <dgm:pt modelId="{90428212-217A-4BE5-97ED-DE607B252E55}">
      <dgm:prSet phldrT="[Text]" custT="1"/>
      <dgm:spPr/>
      <dgm:t>
        <a:bodyPr anchor="ctr" anchorCtr="1"/>
        <a:lstStyle/>
        <a:p>
          <a:pPr algn="ctr"/>
          <a:r>
            <a:rPr lang="cs-CZ" sz="2000" dirty="0" smtClean="0"/>
            <a:t>Klíčová aktivita 3</a:t>
          </a:r>
          <a:endParaRPr lang="cs-CZ" sz="2000" dirty="0"/>
        </a:p>
      </dgm:t>
    </dgm:pt>
    <dgm:pt modelId="{1177A836-BA51-4808-87A0-974F0A2447C8}" type="sibTrans" cxnId="{959B56E1-4A26-497B-8DDF-4E0CDF57BDA6}">
      <dgm:prSet/>
      <dgm:spPr/>
      <dgm:t>
        <a:bodyPr/>
        <a:lstStyle/>
        <a:p>
          <a:endParaRPr lang="cs-CZ"/>
        </a:p>
      </dgm:t>
    </dgm:pt>
    <dgm:pt modelId="{8E09DB98-3F00-4F06-B4E3-CE555BB05E73}" type="parTrans" cxnId="{959B56E1-4A26-497B-8DDF-4E0CDF57BDA6}">
      <dgm:prSet/>
      <dgm:spPr/>
      <dgm:t>
        <a:bodyPr/>
        <a:lstStyle/>
        <a:p>
          <a:endParaRPr lang="cs-CZ"/>
        </a:p>
      </dgm:t>
    </dgm:pt>
    <dgm:pt modelId="{97EAFD78-D05E-4C53-BC37-5B1859E76FE4}">
      <dgm:prSet phldrT="[Text]" custT="1"/>
      <dgm:spPr/>
      <dgm:t>
        <a:bodyPr anchor="ctr" anchorCtr="1"/>
        <a:lstStyle/>
        <a:p>
          <a:endParaRPr lang="cs-CZ" sz="2000" dirty="0" smtClean="0"/>
        </a:p>
        <a:p>
          <a:r>
            <a:rPr lang="cs-CZ" sz="2000" dirty="0" smtClean="0"/>
            <a:t>Klíčová aktivita 2	</a:t>
          </a:r>
          <a:endParaRPr lang="cs-CZ" sz="2000" dirty="0"/>
        </a:p>
      </dgm:t>
    </dgm:pt>
    <dgm:pt modelId="{8D2203C2-FCEA-4BFD-A14C-A5931E94C5CD}" type="sibTrans" cxnId="{89317767-02AB-4084-ACE1-646A2EA396F6}">
      <dgm:prSet/>
      <dgm:spPr/>
      <dgm:t>
        <a:bodyPr/>
        <a:lstStyle/>
        <a:p>
          <a:endParaRPr lang="cs-CZ"/>
        </a:p>
      </dgm:t>
    </dgm:pt>
    <dgm:pt modelId="{754C04D7-3A96-4610-92C0-0FE90B749709}" type="parTrans" cxnId="{89317767-02AB-4084-ACE1-646A2EA396F6}">
      <dgm:prSet/>
      <dgm:spPr/>
      <dgm:t>
        <a:bodyPr/>
        <a:lstStyle/>
        <a:p>
          <a:endParaRPr lang="cs-CZ"/>
        </a:p>
      </dgm:t>
    </dgm:pt>
    <dgm:pt modelId="{0913C629-C62D-4263-9E2D-3F3A98B199DB}">
      <dgm:prSet/>
      <dgm:spPr/>
      <dgm:t>
        <a:bodyPr/>
        <a:lstStyle/>
        <a:p>
          <a:r>
            <a:rPr lang="cs-CZ" dirty="0" smtClean="0"/>
            <a:t>Pracovní činnost 1</a:t>
          </a:r>
          <a:endParaRPr lang="cs-CZ" dirty="0"/>
        </a:p>
      </dgm:t>
    </dgm:pt>
    <dgm:pt modelId="{FA1B633E-B8E5-4F5E-9DDB-EDACD0B63FBD}" type="parTrans" cxnId="{D6DF656A-A85B-4789-87D2-F36F7DA36079}">
      <dgm:prSet/>
      <dgm:spPr/>
      <dgm:t>
        <a:bodyPr/>
        <a:lstStyle/>
        <a:p>
          <a:endParaRPr lang="cs-CZ"/>
        </a:p>
      </dgm:t>
    </dgm:pt>
    <dgm:pt modelId="{0DA631C6-BDEF-46FC-BE40-BE0E87FDEF7E}" type="sibTrans" cxnId="{D6DF656A-A85B-4789-87D2-F36F7DA36079}">
      <dgm:prSet/>
      <dgm:spPr/>
      <dgm:t>
        <a:bodyPr/>
        <a:lstStyle/>
        <a:p>
          <a:endParaRPr lang="cs-CZ"/>
        </a:p>
      </dgm:t>
    </dgm:pt>
    <dgm:pt modelId="{B8EB5612-04D9-4642-A003-9A99A3E1984C}">
      <dgm:prSet/>
      <dgm:spPr/>
      <dgm:t>
        <a:bodyPr/>
        <a:lstStyle/>
        <a:p>
          <a:r>
            <a:rPr lang="cs-CZ" dirty="0" smtClean="0"/>
            <a:t>Pracovní činnost  1</a:t>
          </a:r>
          <a:endParaRPr lang="cs-CZ" dirty="0"/>
        </a:p>
      </dgm:t>
    </dgm:pt>
    <dgm:pt modelId="{5604D224-4029-4069-A02D-915CE41BEA87}" type="parTrans" cxnId="{24D87611-65C9-4C8A-B1FF-D9F3C869EA6D}">
      <dgm:prSet/>
      <dgm:spPr/>
      <dgm:t>
        <a:bodyPr/>
        <a:lstStyle/>
        <a:p>
          <a:endParaRPr lang="cs-CZ"/>
        </a:p>
      </dgm:t>
    </dgm:pt>
    <dgm:pt modelId="{6A0BC115-7AB5-473C-A81E-7D702532814E}" type="sibTrans" cxnId="{24D87611-65C9-4C8A-B1FF-D9F3C869EA6D}">
      <dgm:prSet/>
      <dgm:spPr/>
      <dgm:t>
        <a:bodyPr/>
        <a:lstStyle/>
        <a:p>
          <a:endParaRPr lang="cs-CZ"/>
        </a:p>
      </dgm:t>
    </dgm:pt>
    <dgm:pt modelId="{ADB41E81-2201-4CB1-A0D5-6E6D1A02B63D}">
      <dgm:prSet/>
      <dgm:spPr/>
      <dgm:t>
        <a:bodyPr/>
        <a:lstStyle/>
        <a:p>
          <a:r>
            <a:rPr lang="cs-CZ" dirty="0" smtClean="0"/>
            <a:t>Pracovní činnost 2</a:t>
          </a:r>
          <a:endParaRPr lang="cs-CZ" dirty="0"/>
        </a:p>
      </dgm:t>
    </dgm:pt>
    <dgm:pt modelId="{F58039E6-BA0E-4262-9126-3B37122766F2}" type="parTrans" cxnId="{E7455BE0-9156-41A7-9899-4583E66593AF}">
      <dgm:prSet/>
      <dgm:spPr/>
      <dgm:t>
        <a:bodyPr/>
        <a:lstStyle/>
        <a:p>
          <a:endParaRPr lang="cs-CZ"/>
        </a:p>
      </dgm:t>
    </dgm:pt>
    <dgm:pt modelId="{C3A98620-67EA-4D4A-996E-E189781FD294}" type="sibTrans" cxnId="{E7455BE0-9156-41A7-9899-4583E66593AF}">
      <dgm:prSet/>
      <dgm:spPr/>
      <dgm:t>
        <a:bodyPr/>
        <a:lstStyle/>
        <a:p>
          <a:endParaRPr lang="cs-CZ"/>
        </a:p>
      </dgm:t>
    </dgm:pt>
    <dgm:pt modelId="{10235F16-1250-4EA7-A11A-2784968BE0C0}">
      <dgm:prSet/>
      <dgm:spPr/>
      <dgm:t>
        <a:bodyPr/>
        <a:lstStyle/>
        <a:p>
          <a:r>
            <a:rPr lang="cs-CZ" dirty="0" smtClean="0"/>
            <a:t>Pracovní činnost 3</a:t>
          </a:r>
          <a:endParaRPr lang="cs-CZ" dirty="0"/>
        </a:p>
      </dgm:t>
    </dgm:pt>
    <dgm:pt modelId="{2E5B038F-45D3-4ADD-9827-0F8D7C004BE3}" type="parTrans" cxnId="{BCC0D450-ABC2-4B74-93DD-4284D572EE2D}">
      <dgm:prSet/>
      <dgm:spPr/>
      <dgm:t>
        <a:bodyPr/>
        <a:lstStyle/>
        <a:p>
          <a:endParaRPr lang="cs-CZ"/>
        </a:p>
      </dgm:t>
    </dgm:pt>
    <dgm:pt modelId="{440C753A-EB7C-4F8C-B777-0F6064580E09}" type="sibTrans" cxnId="{BCC0D450-ABC2-4B74-93DD-4284D572EE2D}">
      <dgm:prSet/>
      <dgm:spPr/>
      <dgm:t>
        <a:bodyPr/>
        <a:lstStyle/>
        <a:p>
          <a:endParaRPr lang="cs-CZ"/>
        </a:p>
      </dgm:t>
    </dgm:pt>
    <dgm:pt modelId="{5EC063A4-BB7C-4DC7-AB8D-7AB326DB31F5}">
      <dgm:prSet/>
      <dgm:spPr/>
      <dgm:t>
        <a:bodyPr/>
        <a:lstStyle/>
        <a:p>
          <a:r>
            <a:rPr lang="cs-CZ" dirty="0" smtClean="0"/>
            <a:t>Pracovní činnost 2	</a:t>
          </a:r>
          <a:endParaRPr lang="cs-CZ" dirty="0"/>
        </a:p>
      </dgm:t>
    </dgm:pt>
    <dgm:pt modelId="{71797F85-0242-4EA1-B9CA-D4ED8DF40992}" type="parTrans" cxnId="{127D7FF8-6CB1-4CDB-87E7-F22F97216722}">
      <dgm:prSet/>
      <dgm:spPr/>
      <dgm:t>
        <a:bodyPr/>
        <a:lstStyle/>
        <a:p>
          <a:endParaRPr lang="cs-CZ"/>
        </a:p>
      </dgm:t>
    </dgm:pt>
    <dgm:pt modelId="{BB5844B2-D454-45ED-BE73-3C761D3FC89D}" type="sibTrans" cxnId="{127D7FF8-6CB1-4CDB-87E7-F22F97216722}">
      <dgm:prSet/>
      <dgm:spPr/>
      <dgm:t>
        <a:bodyPr/>
        <a:lstStyle/>
        <a:p>
          <a:endParaRPr lang="cs-CZ"/>
        </a:p>
      </dgm:t>
    </dgm:pt>
    <dgm:pt modelId="{ADE34556-5EE4-493D-BCE6-5DD8FFCFE82F}">
      <dgm:prSet/>
      <dgm:spPr/>
      <dgm:t>
        <a:bodyPr/>
        <a:lstStyle/>
        <a:p>
          <a:pPr algn="ctr"/>
          <a:r>
            <a:rPr lang="cs-CZ" dirty="0" smtClean="0"/>
            <a:t>Pracovní činnost 3	</a:t>
          </a:r>
          <a:endParaRPr lang="cs-CZ" dirty="0"/>
        </a:p>
      </dgm:t>
    </dgm:pt>
    <dgm:pt modelId="{95CFC4E6-716B-4D62-8F7E-93A475CBFACF}" type="parTrans" cxnId="{D5229E75-B4F2-4F3B-8B75-8EEDCA1A8314}">
      <dgm:prSet/>
      <dgm:spPr/>
      <dgm:t>
        <a:bodyPr/>
        <a:lstStyle/>
        <a:p>
          <a:endParaRPr lang="cs-CZ"/>
        </a:p>
      </dgm:t>
    </dgm:pt>
    <dgm:pt modelId="{F3322FBD-270C-4BCA-8B13-9B2F16E8A6E3}" type="sibTrans" cxnId="{D5229E75-B4F2-4F3B-8B75-8EEDCA1A8314}">
      <dgm:prSet/>
      <dgm:spPr/>
      <dgm:t>
        <a:bodyPr/>
        <a:lstStyle/>
        <a:p>
          <a:endParaRPr lang="cs-CZ"/>
        </a:p>
      </dgm:t>
    </dgm:pt>
    <dgm:pt modelId="{1F6FA9B5-9DF6-4D38-9DF3-82C168BE50D9}">
      <dgm:prSet/>
      <dgm:spPr/>
      <dgm:t>
        <a:bodyPr/>
        <a:lstStyle/>
        <a:p>
          <a:r>
            <a:rPr lang="cs-CZ" dirty="0" smtClean="0"/>
            <a:t>Pracovní činnost 2	</a:t>
          </a:r>
          <a:endParaRPr lang="cs-CZ" dirty="0"/>
        </a:p>
      </dgm:t>
    </dgm:pt>
    <dgm:pt modelId="{A5116550-FD19-4C42-BA3F-85831BF88548}" type="parTrans" cxnId="{0C847DCD-905B-417C-A4F3-312CCB7FA9F7}">
      <dgm:prSet/>
      <dgm:spPr/>
      <dgm:t>
        <a:bodyPr/>
        <a:lstStyle/>
        <a:p>
          <a:endParaRPr lang="cs-CZ"/>
        </a:p>
      </dgm:t>
    </dgm:pt>
    <dgm:pt modelId="{1A287090-A87A-4EF0-A197-65E6866CC47C}" type="sibTrans" cxnId="{0C847DCD-905B-417C-A4F3-312CCB7FA9F7}">
      <dgm:prSet/>
      <dgm:spPr/>
      <dgm:t>
        <a:bodyPr/>
        <a:lstStyle/>
        <a:p>
          <a:endParaRPr lang="cs-CZ"/>
        </a:p>
      </dgm:t>
    </dgm:pt>
    <dgm:pt modelId="{DD6B1445-1A64-4F4C-9D62-173F599E3ACE}">
      <dgm:prSet/>
      <dgm:spPr/>
      <dgm:t>
        <a:bodyPr/>
        <a:lstStyle/>
        <a:p>
          <a:r>
            <a:rPr lang="cs-CZ" dirty="0" smtClean="0"/>
            <a:t>Pracovní činnost 3</a:t>
          </a:r>
          <a:endParaRPr lang="cs-CZ" dirty="0"/>
        </a:p>
      </dgm:t>
    </dgm:pt>
    <dgm:pt modelId="{2AB8243F-C99D-47BC-995C-BB28108BC143}" type="parTrans" cxnId="{6C0C70CD-B6BD-4907-9A1A-F9B2E31F2300}">
      <dgm:prSet/>
      <dgm:spPr/>
      <dgm:t>
        <a:bodyPr/>
        <a:lstStyle/>
        <a:p>
          <a:endParaRPr lang="cs-CZ"/>
        </a:p>
      </dgm:t>
    </dgm:pt>
    <dgm:pt modelId="{40C3E772-0562-4C63-9603-1C2F78FE09FE}" type="sibTrans" cxnId="{6C0C70CD-B6BD-4907-9A1A-F9B2E31F2300}">
      <dgm:prSet/>
      <dgm:spPr/>
      <dgm:t>
        <a:bodyPr/>
        <a:lstStyle/>
        <a:p>
          <a:endParaRPr lang="cs-CZ"/>
        </a:p>
      </dgm:t>
    </dgm:pt>
    <dgm:pt modelId="{2E1645A7-D433-4296-95EE-7AEDF7C8FDD8}">
      <dgm:prSet/>
      <dgm:spPr/>
      <dgm:t>
        <a:bodyPr/>
        <a:lstStyle/>
        <a:p>
          <a:pPr algn="ctr"/>
          <a:r>
            <a:rPr lang="cs-CZ" dirty="0" smtClean="0"/>
            <a:t>Pracovní činnost 1	</a:t>
          </a:r>
          <a:endParaRPr lang="cs-CZ" dirty="0"/>
        </a:p>
      </dgm:t>
    </dgm:pt>
    <dgm:pt modelId="{54E34E56-4461-4C1B-8B88-737C81D94529}" type="parTrans" cxnId="{1BC223BC-A5F8-4D0C-B3D7-0EED7A57FAD2}">
      <dgm:prSet/>
      <dgm:spPr/>
      <dgm:t>
        <a:bodyPr/>
        <a:lstStyle/>
        <a:p>
          <a:endParaRPr lang="cs-CZ"/>
        </a:p>
      </dgm:t>
    </dgm:pt>
    <dgm:pt modelId="{ABAF193F-3DC6-4831-806C-2CE6E467FA7D}" type="sibTrans" cxnId="{1BC223BC-A5F8-4D0C-B3D7-0EED7A57FAD2}">
      <dgm:prSet/>
      <dgm:spPr/>
      <dgm:t>
        <a:bodyPr/>
        <a:lstStyle/>
        <a:p>
          <a:endParaRPr lang="cs-CZ"/>
        </a:p>
      </dgm:t>
    </dgm:pt>
    <dgm:pt modelId="{8D35DCC5-EA6A-4C4B-951C-016CECDA7039}" type="pres">
      <dgm:prSet presAssocID="{BEF3C6B8-8D0E-4C33-BB18-A1858AEC3E2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4043A6F2-6C91-4431-8550-A592ABEA7A85}" type="pres">
      <dgm:prSet presAssocID="{BE13F9B3-8E2E-4D86-B4DA-FB64FEE795EB}" presName="hierRoot1" presStyleCnt="0">
        <dgm:presLayoutVars>
          <dgm:hierBranch val="init"/>
        </dgm:presLayoutVars>
      </dgm:prSet>
      <dgm:spPr/>
    </dgm:pt>
    <dgm:pt modelId="{6B8B4890-D5A0-4C20-8FB0-BB0982C19F14}" type="pres">
      <dgm:prSet presAssocID="{BE13F9B3-8E2E-4D86-B4DA-FB64FEE795EB}" presName="rootComposite1" presStyleCnt="0"/>
      <dgm:spPr/>
    </dgm:pt>
    <dgm:pt modelId="{0FCF5229-0645-4993-A2DB-43655BFDE2D9}" type="pres">
      <dgm:prSet presAssocID="{BE13F9B3-8E2E-4D86-B4DA-FB64FEE795EB}" presName="rootText1" presStyleLbl="node0" presStyleIdx="0" presStyleCnt="1" custLinFactNeighborX="188" custLinFactNeighborY="-82788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5A2D1D7A-C3D6-4BD8-9005-BC599BD6E7AF}" type="pres">
      <dgm:prSet presAssocID="{BE13F9B3-8E2E-4D86-B4DA-FB64FEE795EB}" presName="rootConnector1" presStyleLbl="node1" presStyleIdx="0" presStyleCnt="0"/>
      <dgm:spPr/>
      <dgm:t>
        <a:bodyPr/>
        <a:lstStyle/>
        <a:p>
          <a:endParaRPr lang="cs-CZ"/>
        </a:p>
      </dgm:t>
    </dgm:pt>
    <dgm:pt modelId="{0F36C7ED-1ED9-431B-B4D4-1D5A56B2F8B8}" type="pres">
      <dgm:prSet presAssocID="{BE13F9B3-8E2E-4D86-B4DA-FB64FEE795EB}" presName="hierChild2" presStyleCnt="0"/>
      <dgm:spPr/>
    </dgm:pt>
    <dgm:pt modelId="{FB455100-DD0F-4864-97A8-F0246E1E6799}" type="pres">
      <dgm:prSet presAssocID="{F52C7FEB-31DC-4C80-965D-DD930332FFCF}" presName="Name37" presStyleLbl="parChTrans1D2" presStyleIdx="0" presStyleCnt="3"/>
      <dgm:spPr/>
      <dgm:t>
        <a:bodyPr/>
        <a:lstStyle/>
        <a:p>
          <a:endParaRPr lang="cs-CZ"/>
        </a:p>
      </dgm:t>
    </dgm:pt>
    <dgm:pt modelId="{FF5E9798-6B7E-44F1-84A8-AD3DEE1A6CBB}" type="pres">
      <dgm:prSet presAssocID="{60B4A3EF-AC7B-45BF-83B2-7ED66D49F700}" presName="hierRoot2" presStyleCnt="0">
        <dgm:presLayoutVars>
          <dgm:hierBranch val="init"/>
        </dgm:presLayoutVars>
      </dgm:prSet>
      <dgm:spPr/>
    </dgm:pt>
    <dgm:pt modelId="{6A76442C-8FFC-4A90-AE40-0841C1ACE773}" type="pres">
      <dgm:prSet presAssocID="{60B4A3EF-AC7B-45BF-83B2-7ED66D49F700}" presName="rootComposite" presStyleCnt="0"/>
      <dgm:spPr/>
    </dgm:pt>
    <dgm:pt modelId="{1DAE5DEA-2A09-4C6A-AB51-2BE1C539F13A}" type="pres">
      <dgm:prSet presAssocID="{60B4A3EF-AC7B-45BF-83B2-7ED66D49F700}" presName="rootText" presStyleLbl="node2" presStyleIdx="0" presStyleCnt="3" custScaleX="100388" custScaleY="64148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DD73E60A-5A41-4060-9D22-9283F882F0EA}" type="pres">
      <dgm:prSet presAssocID="{60B4A3EF-AC7B-45BF-83B2-7ED66D49F700}" presName="rootConnector" presStyleLbl="node2" presStyleIdx="0" presStyleCnt="3"/>
      <dgm:spPr/>
      <dgm:t>
        <a:bodyPr/>
        <a:lstStyle/>
        <a:p>
          <a:endParaRPr lang="cs-CZ"/>
        </a:p>
      </dgm:t>
    </dgm:pt>
    <dgm:pt modelId="{A7B0128D-08C3-4BE3-917E-1C3FF8468EE0}" type="pres">
      <dgm:prSet presAssocID="{60B4A3EF-AC7B-45BF-83B2-7ED66D49F700}" presName="hierChild4" presStyleCnt="0"/>
      <dgm:spPr/>
    </dgm:pt>
    <dgm:pt modelId="{C011B9F6-076E-4760-9C5E-2CF80BB3A467}" type="pres">
      <dgm:prSet presAssocID="{54E34E56-4461-4C1B-8B88-737C81D94529}" presName="Name37" presStyleLbl="parChTrans1D3" presStyleIdx="0" presStyleCnt="9"/>
      <dgm:spPr/>
      <dgm:t>
        <a:bodyPr/>
        <a:lstStyle/>
        <a:p>
          <a:endParaRPr lang="cs-CZ"/>
        </a:p>
      </dgm:t>
    </dgm:pt>
    <dgm:pt modelId="{9954BAE0-6353-4357-8831-1281DDECBF93}" type="pres">
      <dgm:prSet presAssocID="{2E1645A7-D433-4296-95EE-7AEDF7C8FDD8}" presName="hierRoot2" presStyleCnt="0">
        <dgm:presLayoutVars>
          <dgm:hierBranch val="init"/>
        </dgm:presLayoutVars>
      </dgm:prSet>
      <dgm:spPr/>
    </dgm:pt>
    <dgm:pt modelId="{FEE3F197-FB1D-418D-B34A-2C5383879204}" type="pres">
      <dgm:prSet presAssocID="{2E1645A7-D433-4296-95EE-7AEDF7C8FDD8}" presName="rootComposite" presStyleCnt="0"/>
      <dgm:spPr/>
    </dgm:pt>
    <dgm:pt modelId="{F535C88E-527E-4CC1-B4A8-F0A418BD239B}" type="pres">
      <dgm:prSet presAssocID="{2E1645A7-D433-4296-95EE-7AEDF7C8FDD8}" presName="rootText" presStyleLbl="node3" presStyleIdx="0" presStyleCnt="9" custScaleY="35422" custLinFactNeighborX="707" custLinFactNeighborY="-1705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F53EFB44-7A84-4B6E-B98F-1B7944001684}" type="pres">
      <dgm:prSet presAssocID="{2E1645A7-D433-4296-95EE-7AEDF7C8FDD8}" presName="rootConnector" presStyleLbl="node3" presStyleIdx="0" presStyleCnt="9"/>
      <dgm:spPr/>
      <dgm:t>
        <a:bodyPr/>
        <a:lstStyle/>
        <a:p>
          <a:endParaRPr lang="cs-CZ"/>
        </a:p>
      </dgm:t>
    </dgm:pt>
    <dgm:pt modelId="{BFB6FC0B-2F16-433D-B6F0-B82E2FDEF968}" type="pres">
      <dgm:prSet presAssocID="{2E1645A7-D433-4296-95EE-7AEDF7C8FDD8}" presName="hierChild4" presStyleCnt="0"/>
      <dgm:spPr/>
    </dgm:pt>
    <dgm:pt modelId="{25AA5866-4C8B-4E1B-BF21-0F92B33CA1DD}" type="pres">
      <dgm:prSet presAssocID="{2E1645A7-D433-4296-95EE-7AEDF7C8FDD8}" presName="hierChild5" presStyleCnt="0"/>
      <dgm:spPr/>
    </dgm:pt>
    <dgm:pt modelId="{5C114431-4E3E-4CCF-9BDC-54D070937691}" type="pres">
      <dgm:prSet presAssocID="{A5116550-FD19-4C42-BA3F-85831BF88548}" presName="Name37" presStyleLbl="parChTrans1D3" presStyleIdx="1" presStyleCnt="9"/>
      <dgm:spPr/>
      <dgm:t>
        <a:bodyPr/>
        <a:lstStyle/>
        <a:p>
          <a:endParaRPr lang="cs-CZ"/>
        </a:p>
      </dgm:t>
    </dgm:pt>
    <dgm:pt modelId="{F9B0E2B0-E316-4AEE-BDC2-88DCEC99BC37}" type="pres">
      <dgm:prSet presAssocID="{1F6FA9B5-9DF6-4D38-9DF3-82C168BE50D9}" presName="hierRoot2" presStyleCnt="0">
        <dgm:presLayoutVars>
          <dgm:hierBranch val="init"/>
        </dgm:presLayoutVars>
      </dgm:prSet>
      <dgm:spPr/>
    </dgm:pt>
    <dgm:pt modelId="{E90562BD-9D82-4075-B61F-8937125B3F60}" type="pres">
      <dgm:prSet presAssocID="{1F6FA9B5-9DF6-4D38-9DF3-82C168BE50D9}" presName="rootComposite" presStyleCnt="0"/>
      <dgm:spPr/>
    </dgm:pt>
    <dgm:pt modelId="{EB19E6D0-69D2-49C5-A245-D48F7E9EB9C5}" type="pres">
      <dgm:prSet presAssocID="{1F6FA9B5-9DF6-4D38-9DF3-82C168BE50D9}" presName="rootText" presStyleLbl="node3" presStyleIdx="1" presStyleCnt="9" custScaleY="35422" custLinFactNeighborX="-910" custLinFactNeighborY="-16294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5BE77ABD-DD4E-42DD-9C11-F9661820BD1F}" type="pres">
      <dgm:prSet presAssocID="{1F6FA9B5-9DF6-4D38-9DF3-82C168BE50D9}" presName="rootConnector" presStyleLbl="node3" presStyleIdx="1" presStyleCnt="9"/>
      <dgm:spPr/>
      <dgm:t>
        <a:bodyPr/>
        <a:lstStyle/>
        <a:p>
          <a:endParaRPr lang="cs-CZ"/>
        </a:p>
      </dgm:t>
    </dgm:pt>
    <dgm:pt modelId="{A746460B-0299-4A04-9F6C-E3470C738386}" type="pres">
      <dgm:prSet presAssocID="{1F6FA9B5-9DF6-4D38-9DF3-82C168BE50D9}" presName="hierChild4" presStyleCnt="0"/>
      <dgm:spPr/>
    </dgm:pt>
    <dgm:pt modelId="{47BF87C1-AAB8-459A-8AAA-0C4C07278660}" type="pres">
      <dgm:prSet presAssocID="{1F6FA9B5-9DF6-4D38-9DF3-82C168BE50D9}" presName="hierChild5" presStyleCnt="0"/>
      <dgm:spPr/>
    </dgm:pt>
    <dgm:pt modelId="{A56061F5-1EFC-45AF-8B0B-511715037E5F}" type="pres">
      <dgm:prSet presAssocID="{2AB8243F-C99D-47BC-995C-BB28108BC143}" presName="Name37" presStyleLbl="parChTrans1D3" presStyleIdx="2" presStyleCnt="9"/>
      <dgm:spPr/>
      <dgm:t>
        <a:bodyPr/>
        <a:lstStyle/>
        <a:p>
          <a:endParaRPr lang="cs-CZ"/>
        </a:p>
      </dgm:t>
    </dgm:pt>
    <dgm:pt modelId="{FEA11C33-1B8D-4EB1-BC19-52B125C3A718}" type="pres">
      <dgm:prSet presAssocID="{DD6B1445-1A64-4F4C-9D62-173F599E3ACE}" presName="hierRoot2" presStyleCnt="0">
        <dgm:presLayoutVars>
          <dgm:hierBranch val="init"/>
        </dgm:presLayoutVars>
      </dgm:prSet>
      <dgm:spPr/>
    </dgm:pt>
    <dgm:pt modelId="{F1986CC4-0EDB-48E8-8E19-2B493903C758}" type="pres">
      <dgm:prSet presAssocID="{DD6B1445-1A64-4F4C-9D62-173F599E3ACE}" presName="rootComposite" presStyleCnt="0"/>
      <dgm:spPr/>
    </dgm:pt>
    <dgm:pt modelId="{1D63234B-FA9E-44EF-BFD5-18E04E430B2F}" type="pres">
      <dgm:prSet presAssocID="{DD6B1445-1A64-4F4C-9D62-173F599E3ACE}" presName="rootText" presStyleLbl="node3" presStyleIdx="2" presStyleCnt="9" custScaleY="35422" custLinFactNeighborX="-910" custLinFactNeighborY="-16294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65F59630-BFE2-4D06-8C07-BEEDB8B82658}" type="pres">
      <dgm:prSet presAssocID="{DD6B1445-1A64-4F4C-9D62-173F599E3ACE}" presName="rootConnector" presStyleLbl="node3" presStyleIdx="2" presStyleCnt="9"/>
      <dgm:spPr/>
      <dgm:t>
        <a:bodyPr/>
        <a:lstStyle/>
        <a:p>
          <a:endParaRPr lang="cs-CZ"/>
        </a:p>
      </dgm:t>
    </dgm:pt>
    <dgm:pt modelId="{EE0578A9-C78E-4EA6-903F-E8DB37C8B277}" type="pres">
      <dgm:prSet presAssocID="{DD6B1445-1A64-4F4C-9D62-173F599E3ACE}" presName="hierChild4" presStyleCnt="0"/>
      <dgm:spPr/>
    </dgm:pt>
    <dgm:pt modelId="{F67F161B-7059-40BF-8D1A-5689988D1CD7}" type="pres">
      <dgm:prSet presAssocID="{DD6B1445-1A64-4F4C-9D62-173F599E3ACE}" presName="hierChild5" presStyleCnt="0"/>
      <dgm:spPr/>
    </dgm:pt>
    <dgm:pt modelId="{5E0C600E-7EC8-4DDC-ADBA-B5BFBA4EF0EF}" type="pres">
      <dgm:prSet presAssocID="{60B4A3EF-AC7B-45BF-83B2-7ED66D49F700}" presName="hierChild5" presStyleCnt="0"/>
      <dgm:spPr/>
    </dgm:pt>
    <dgm:pt modelId="{90E12508-C686-48F7-9D0E-1462B6CFF5C7}" type="pres">
      <dgm:prSet presAssocID="{754C04D7-3A96-4610-92C0-0FE90B749709}" presName="Name37" presStyleLbl="parChTrans1D2" presStyleIdx="1" presStyleCnt="3"/>
      <dgm:spPr/>
      <dgm:t>
        <a:bodyPr/>
        <a:lstStyle/>
        <a:p>
          <a:endParaRPr lang="cs-CZ"/>
        </a:p>
      </dgm:t>
    </dgm:pt>
    <dgm:pt modelId="{145B4E8B-33FE-4FB5-ABBB-EF94BEA5A5A6}" type="pres">
      <dgm:prSet presAssocID="{97EAFD78-D05E-4C53-BC37-5B1859E76FE4}" presName="hierRoot2" presStyleCnt="0">
        <dgm:presLayoutVars>
          <dgm:hierBranch val="init"/>
        </dgm:presLayoutVars>
      </dgm:prSet>
      <dgm:spPr/>
    </dgm:pt>
    <dgm:pt modelId="{9B503461-2BD2-4611-AA3F-361895F78947}" type="pres">
      <dgm:prSet presAssocID="{97EAFD78-D05E-4C53-BC37-5B1859E76FE4}" presName="rootComposite" presStyleCnt="0"/>
      <dgm:spPr/>
    </dgm:pt>
    <dgm:pt modelId="{D28B420F-7BAF-4A8A-978A-C04EC9C9EDD8}" type="pres">
      <dgm:prSet presAssocID="{97EAFD78-D05E-4C53-BC37-5B1859E76FE4}" presName="rootText" presStyleLbl="node2" presStyleIdx="1" presStyleCnt="3" custScaleX="118876" custScaleY="64175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63E50064-B7CD-4414-8BFE-1EB22448938D}" type="pres">
      <dgm:prSet presAssocID="{97EAFD78-D05E-4C53-BC37-5B1859E76FE4}" presName="rootConnector" presStyleLbl="node2" presStyleIdx="1" presStyleCnt="3"/>
      <dgm:spPr/>
      <dgm:t>
        <a:bodyPr/>
        <a:lstStyle/>
        <a:p>
          <a:endParaRPr lang="cs-CZ"/>
        </a:p>
      </dgm:t>
    </dgm:pt>
    <dgm:pt modelId="{CDB02CF5-DD1A-4F8E-852C-D54189B6AB72}" type="pres">
      <dgm:prSet presAssocID="{97EAFD78-D05E-4C53-BC37-5B1859E76FE4}" presName="hierChild4" presStyleCnt="0"/>
      <dgm:spPr/>
    </dgm:pt>
    <dgm:pt modelId="{A7E10658-C165-4C79-95B1-F47DD9C5A69D}" type="pres">
      <dgm:prSet presAssocID="{5604D224-4029-4069-A02D-915CE41BEA87}" presName="Name37" presStyleLbl="parChTrans1D3" presStyleIdx="3" presStyleCnt="9"/>
      <dgm:spPr/>
      <dgm:t>
        <a:bodyPr/>
        <a:lstStyle/>
        <a:p>
          <a:endParaRPr lang="cs-CZ"/>
        </a:p>
      </dgm:t>
    </dgm:pt>
    <dgm:pt modelId="{0ACA6B70-1044-47B1-B282-A4296D4373FB}" type="pres">
      <dgm:prSet presAssocID="{B8EB5612-04D9-4642-A003-9A99A3E1984C}" presName="hierRoot2" presStyleCnt="0">
        <dgm:presLayoutVars>
          <dgm:hierBranch val="init"/>
        </dgm:presLayoutVars>
      </dgm:prSet>
      <dgm:spPr/>
    </dgm:pt>
    <dgm:pt modelId="{AA9327B0-FFA9-4749-AC8D-C37440CADABD}" type="pres">
      <dgm:prSet presAssocID="{B8EB5612-04D9-4642-A003-9A99A3E1984C}" presName="rootComposite" presStyleCnt="0"/>
      <dgm:spPr/>
    </dgm:pt>
    <dgm:pt modelId="{36BE14F4-C1D5-48AF-B144-454891887BD9}" type="pres">
      <dgm:prSet presAssocID="{B8EB5612-04D9-4642-A003-9A99A3E1984C}" presName="rootText" presStyleLbl="node3" presStyleIdx="3" presStyleCnt="9" custScaleY="35422" custLinFactNeighborX="-910" custLinFactNeighborY="-16294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EC681AA6-AF24-44F6-835B-151F456E24ED}" type="pres">
      <dgm:prSet presAssocID="{B8EB5612-04D9-4642-A003-9A99A3E1984C}" presName="rootConnector" presStyleLbl="node3" presStyleIdx="3" presStyleCnt="9"/>
      <dgm:spPr/>
      <dgm:t>
        <a:bodyPr/>
        <a:lstStyle/>
        <a:p>
          <a:endParaRPr lang="cs-CZ"/>
        </a:p>
      </dgm:t>
    </dgm:pt>
    <dgm:pt modelId="{AA34649D-2D22-4B7F-B023-91DB3F97C41F}" type="pres">
      <dgm:prSet presAssocID="{B8EB5612-04D9-4642-A003-9A99A3E1984C}" presName="hierChild4" presStyleCnt="0"/>
      <dgm:spPr/>
    </dgm:pt>
    <dgm:pt modelId="{A11379CF-2F09-4886-BED7-FE124DBCF55F}" type="pres">
      <dgm:prSet presAssocID="{B8EB5612-04D9-4642-A003-9A99A3E1984C}" presName="hierChild5" presStyleCnt="0"/>
      <dgm:spPr/>
    </dgm:pt>
    <dgm:pt modelId="{F0231C31-200B-4B6C-BAE7-077957C32A09}" type="pres">
      <dgm:prSet presAssocID="{71797F85-0242-4EA1-B9CA-D4ED8DF40992}" presName="Name37" presStyleLbl="parChTrans1D3" presStyleIdx="4" presStyleCnt="9"/>
      <dgm:spPr/>
      <dgm:t>
        <a:bodyPr/>
        <a:lstStyle/>
        <a:p>
          <a:endParaRPr lang="cs-CZ"/>
        </a:p>
      </dgm:t>
    </dgm:pt>
    <dgm:pt modelId="{D773CCFA-41D9-49DE-B345-4F88318945FF}" type="pres">
      <dgm:prSet presAssocID="{5EC063A4-BB7C-4DC7-AB8D-7AB326DB31F5}" presName="hierRoot2" presStyleCnt="0">
        <dgm:presLayoutVars>
          <dgm:hierBranch val="init"/>
        </dgm:presLayoutVars>
      </dgm:prSet>
      <dgm:spPr/>
    </dgm:pt>
    <dgm:pt modelId="{4308C655-870E-4B62-B616-3FF5FE92EFB2}" type="pres">
      <dgm:prSet presAssocID="{5EC063A4-BB7C-4DC7-AB8D-7AB326DB31F5}" presName="rootComposite" presStyleCnt="0"/>
      <dgm:spPr/>
    </dgm:pt>
    <dgm:pt modelId="{962FE22A-419E-495D-AD1F-34A411F2FD03}" type="pres">
      <dgm:prSet presAssocID="{5EC063A4-BB7C-4DC7-AB8D-7AB326DB31F5}" presName="rootText" presStyleLbl="node3" presStyleIdx="4" presStyleCnt="9" custScaleY="40769" custLinFactNeighborX="-106" custLinFactNeighborY="-16295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44E0524F-5B5E-4651-8418-412B73D8DD17}" type="pres">
      <dgm:prSet presAssocID="{5EC063A4-BB7C-4DC7-AB8D-7AB326DB31F5}" presName="rootConnector" presStyleLbl="node3" presStyleIdx="4" presStyleCnt="9"/>
      <dgm:spPr/>
      <dgm:t>
        <a:bodyPr/>
        <a:lstStyle/>
        <a:p>
          <a:endParaRPr lang="cs-CZ"/>
        </a:p>
      </dgm:t>
    </dgm:pt>
    <dgm:pt modelId="{40F504D2-8DF0-4E04-BA2E-1B997F43E8BA}" type="pres">
      <dgm:prSet presAssocID="{5EC063A4-BB7C-4DC7-AB8D-7AB326DB31F5}" presName="hierChild4" presStyleCnt="0"/>
      <dgm:spPr/>
    </dgm:pt>
    <dgm:pt modelId="{6A88CA4A-2D7B-484D-99B4-AF8E7425987F}" type="pres">
      <dgm:prSet presAssocID="{5EC063A4-BB7C-4DC7-AB8D-7AB326DB31F5}" presName="hierChild5" presStyleCnt="0"/>
      <dgm:spPr/>
    </dgm:pt>
    <dgm:pt modelId="{385E9602-BFD3-4680-ACED-16C9F2D3A192}" type="pres">
      <dgm:prSet presAssocID="{95CFC4E6-716B-4D62-8F7E-93A475CBFACF}" presName="Name37" presStyleLbl="parChTrans1D3" presStyleIdx="5" presStyleCnt="9"/>
      <dgm:spPr/>
      <dgm:t>
        <a:bodyPr/>
        <a:lstStyle/>
        <a:p>
          <a:endParaRPr lang="cs-CZ"/>
        </a:p>
      </dgm:t>
    </dgm:pt>
    <dgm:pt modelId="{4345CE04-F793-4DAB-8634-9E228FA28464}" type="pres">
      <dgm:prSet presAssocID="{ADE34556-5EE4-493D-BCE6-5DD8FFCFE82F}" presName="hierRoot2" presStyleCnt="0">
        <dgm:presLayoutVars>
          <dgm:hierBranch val="init"/>
        </dgm:presLayoutVars>
      </dgm:prSet>
      <dgm:spPr/>
    </dgm:pt>
    <dgm:pt modelId="{4DE6B03B-F5C3-4602-942D-6FA2606AA73A}" type="pres">
      <dgm:prSet presAssocID="{ADE34556-5EE4-493D-BCE6-5DD8FFCFE82F}" presName="rootComposite" presStyleCnt="0"/>
      <dgm:spPr/>
    </dgm:pt>
    <dgm:pt modelId="{EC9845D6-CA26-4708-8062-FB551F2A0169}" type="pres">
      <dgm:prSet presAssocID="{ADE34556-5EE4-493D-BCE6-5DD8FFCFE82F}" presName="rootText" presStyleLbl="node3" presStyleIdx="5" presStyleCnt="9" custScaleY="40769" custLinFactNeighborX="-106" custLinFactNeighborY="-16295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B3558336-7635-4EAB-9065-0DA7D2CB478C}" type="pres">
      <dgm:prSet presAssocID="{ADE34556-5EE4-493D-BCE6-5DD8FFCFE82F}" presName="rootConnector" presStyleLbl="node3" presStyleIdx="5" presStyleCnt="9"/>
      <dgm:spPr/>
      <dgm:t>
        <a:bodyPr/>
        <a:lstStyle/>
        <a:p>
          <a:endParaRPr lang="cs-CZ"/>
        </a:p>
      </dgm:t>
    </dgm:pt>
    <dgm:pt modelId="{BA1978C7-E848-4EAA-B70B-8761E2E67CBA}" type="pres">
      <dgm:prSet presAssocID="{ADE34556-5EE4-493D-BCE6-5DD8FFCFE82F}" presName="hierChild4" presStyleCnt="0"/>
      <dgm:spPr/>
    </dgm:pt>
    <dgm:pt modelId="{769E1070-402B-4335-A5B0-EDA07B0F7866}" type="pres">
      <dgm:prSet presAssocID="{ADE34556-5EE4-493D-BCE6-5DD8FFCFE82F}" presName="hierChild5" presStyleCnt="0"/>
      <dgm:spPr/>
    </dgm:pt>
    <dgm:pt modelId="{E04CC88D-F3B2-4604-BB49-22E6F8396DE4}" type="pres">
      <dgm:prSet presAssocID="{97EAFD78-D05E-4C53-BC37-5B1859E76FE4}" presName="hierChild5" presStyleCnt="0"/>
      <dgm:spPr/>
    </dgm:pt>
    <dgm:pt modelId="{10D725BD-CB8D-49D5-AC53-77024882057B}" type="pres">
      <dgm:prSet presAssocID="{8E09DB98-3F00-4F06-B4E3-CE555BB05E73}" presName="Name37" presStyleLbl="parChTrans1D2" presStyleIdx="2" presStyleCnt="3"/>
      <dgm:spPr/>
      <dgm:t>
        <a:bodyPr/>
        <a:lstStyle/>
        <a:p>
          <a:endParaRPr lang="cs-CZ"/>
        </a:p>
      </dgm:t>
    </dgm:pt>
    <dgm:pt modelId="{4297EC5D-1BE8-4D28-9675-40CD9CEEB6CD}" type="pres">
      <dgm:prSet presAssocID="{90428212-217A-4BE5-97ED-DE607B252E55}" presName="hierRoot2" presStyleCnt="0">
        <dgm:presLayoutVars>
          <dgm:hierBranch val="init"/>
        </dgm:presLayoutVars>
      </dgm:prSet>
      <dgm:spPr/>
    </dgm:pt>
    <dgm:pt modelId="{D5716B68-8284-4FDE-845E-DB9A139C457A}" type="pres">
      <dgm:prSet presAssocID="{90428212-217A-4BE5-97ED-DE607B252E55}" presName="rootComposite" presStyleCnt="0"/>
      <dgm:spPr/>
    </dgm:pt>
    <dgm:pt modelId="{08BAB59B-DE50-4A12-960B-8DE4C3679B8B}" type="pres">
      <dgm:prSet presAssocID="{90428212-217A-4BE5-97ED-DE607B252E55}" presName="rootText" presStyleLbl="node2" presStyleIdx="2" presStyleCnt="3" custScaleX="118418" custScaleY="64176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FC816BEF-0CD5-4663-9539-2FF801AC1586}" type="pres">
      <dgm:prSet presAssocID="{90428212-217A-4BE5-97ED-DE607B252E55}" presName="rootConnector" presStyleLbl="node2" presStyleIdx="2" presStyleCnt="3"/>
      <dgm:spPr/>
      <dgm:t>
        <a:bodyPr/>
        <a:lstStyle/>
        <a:p>
          <a:endParaRPr lang="cs-CZ"/>
        </a:p>
      </dgm:t>
    </dgm:pt>
    <dgm:pt modelId="{B7C8C22E-0005-4281-8F5C-3E3822285764}" type="pres">
      <dgm:prSet presAssocID="{90428212-217A-4BE5-97ED-DE607B252E55}" presName="hierChild4" presStyleCnt="0"/>
      <dgm:spPr/>
    </dgm:pt>
    <dgm:pt modelId="{D772FDB6-9223-46E8-A7C9-3E4D7A064D89}" type="pres">
      <dgm:prSet presAssocID="{FA1B633E-B8E5-4F5E-9DDB-EDACD0B63FBD}" presName="Name37" presStyleLbl="parChTrans1D3" presStyleIdx="6" presStyleCnt="9"/>
      <dgm:spPr/>
      <dgm:t>
        <a:bodyPr/>
        <a:lstStyle/>
        <a:p>
          <a:endParaRPr lang="cs-CZ"/>
        </a:p>
      </dgm:t>
    </dgm:pt>
    <dgm:pt modelId="{A5B27401-4DA7-4F02-AC00-1C2C80412416}" type="pres">
      <dgm:prSet presAssocID="{0913C629-C62D-4263-9E2D-3F3A98B199DB}" presName="hierRoot2" presStyleCnt="0">
        <dgm:presLayoutVars>
          <dgm:hierBranch val="init"/>
        </dgm:presLayoutVars>
      </dgm:prSet>
      <dgm:spPr/>
    </dgm:pt>
    <dgm:pt modelId="{3F3F698B-E78B-4BBE-9E35-1C95D8CF638B}" type="pres">
      <dgm:prSet presAssocID="{0913C629-C62D-4263-9E2D-3F3A98B199DB}" presName="rootComposite" presStyleCnt="0"/>
      <dgm:spPr/>
    </dgm:pt>
    <dgm:pt modelId="{4B7EB68B-0DD5-4453-98AF-C3B4EA2082ED}" type="pres">
      <dgm:prSet presAssocID="{0913C629-C62D-4263-9E2D-3F3A98B199DB}" presName="rootText" presStyleLbl="node3" presStyleIdx="6" presStyleCnt="9" custScaleY="40769" custLinFactNeighborX="3249" custLinFactNeighborY="-17079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446B7476-4FD9-4861-A9E4-19CF437561AE}" type="pres">
      <dgm:prSet presAssocID="{0913C629-C62D-4263-9E2D-3F3A98B199DB}" presName="rootConnector" presStyleLbl="node3" presStyleIdx="6" presStyleCnt="9"/>
      <dgm:spPr/>
      <dgm:t>
        <a:bodyPr/>
        <a:lstStyle/>
        <a:p>
          <a:endParaRPr lang="cs-CZ"/>
        </a:p>
      </dgm:t>
    </dgm:pt>
    <dgm:pt modelId="{7E17D35A-5C94-477F-BF2E-462308B77777}" type="pres">
      <dgm:prSet presAssocID="{0913C629-C62D-4263-9E2D-3F3A98B199DB}" presName="hierChild4" presStyleCnt="0"/>
      <dgm:spPr/>
    </dgm:pt>
    <dgm:pt modelId="{FB00BE42-A244-47DF-B275-4D53010499AB}" type="pres">
      <dgm:prSet presAssocID="{0913C629-C62D-4263-9E2D-3F3A98B199DB}" presName="hierChild5" presStyleCnt="0"/>
      <dgm:spPr/>
    </dgm:pt>
    <dgm:pt modelId="{1D940334-A9FC-4935-BBD7-5A3E7979898C}" type="pres">
      <dgm:prSet presAssocID="{F58039E6-BA0E-4262-9126-3B37122766F2}" presName="Name37" presStyleLbl="parChTrans1D3" presStyleIdx="7" presStyleCnt="9"/>
      <dgm:spPr/>
      <dgm:t>
        <a:bodyPr/>
        <a:lstStyle/>
        <a:p>
          <a:endParaRPr lang="cs-CZ"/>
        </a:p>
      </dgm:t>
    </dgm:pt>
    <dgm:pt modelId="{0485CC8A-6194-4B5D-B977-DCBBCD1330D8}" type="pres">
      <dgm:prSet presAssocID="{ADB41E81-2201-4CB1-A0D5-6E6D1A02B63D}" presName="hierRoot2" presStyleCnt="0">
        <dgm:presLayoutVars>
          <dgm:hierBranch val="init"/>
        </dgm:presLayoutVars>
      </dgm:prSet>
      <dgm:spPr/>
    </dgm:pt>
    <dgm:pt modelId="{1B5CD786-A9E8-4B7E-98B3-C76BF9757FCF}" type="pres">
      <dgm:prSet presAssocID="{ADB41E81-2201-4CB1-A0D5-6E6D1A02B63D}" presName="rootComposite" presStyleCnt="0"/>
      <dgm:spPr/>
    </dgm:pt>
    <dgm:pt modelId="{770CA7A7-6207-47F2-9F9C-2F1AB61ECFE0}" type="pres">
      <dgm:prSet presAssocID="{ADB41E81-2201-4CB1-A0D5-6E6D1A02B63D}" presName="rootText" presStyleLbl="node3" presStyleIdx="7" presStyleCnt="9" custScaleY="40769" custLinFactNeighborX="-106" custLinFactNeighborY="-16295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9FC99DEC-BD01-4F07-900F-3E8070266EAD}" type="pres">
      <dgm:prSet presAssocID="{ADB41E81-2201-4CB1-A0D5-6E6D1A02B63D}" presName="rootConnector" presStyleLbl="node3" presStyleIdx="7" presStyleCnt="9"/>
      <dgm:spPr/>
      <dgm:t>
        <a:bodyPr/>
        <a:lstStyle/>
        <a:p>
          <a:endParaRPr lang="cs-CZ"/>
        </a:p>
      </dgm:t>
    </dgm:pt>
    <dgm:pt modelId="{184D96CE-5D85-45EE-8130-E8EEF20E1C12}" type="pres">
      <dgm:prSet presAssocID="{ADB41E81-2201-4CB1-A0D5-6E6D1A02B63D}" presName="hierChild4" presStyleCnt="0"/>
      <dgm:spPr/>
    </dgm:pt>
    <dgm:pt modelId="{7A0BC8F0-10F9-4D64-B9A3-A8999FBD7D14}" type="pres">
      <dgm:prSet presAssocID="{ADB41E81-2201-4CB1-A0D5-6E6D1A02B63D}" presName="hierChild5" presStyleCnt="0"/>
      <dgm:spPr/>
    </dgm:pt>
    <dgm:pt modelId="{2511704A-A78D-4A8A-89A8-C389BF670E1A}" type="pres">
      <dgm:prSet presAssocID="{2E5B038F-45D3-4ADD-9827-0F8D7C004BE3}" presName="Name37" presStyleLbl="parChTrans1D3" presStyleIdx="8" presStyleCnt="9"/>
      <dgm:spPr/>
      <dgm:t>
        <a:bodyPr/>
        <a:lstStyle/>
        <a:p>
          <a:endParaRPr lang="cs-CZ"/>
        </a:p>
      </dgm:t>
    </dgm:pt>
    <dgm:pt modelId="{E99684E5-C746-4526-9B3E-129F0A3B6B28}" type="pres">
      <dgm:prSet presAssocID="{10235F16-1250-4EA7-A11A-2784968BE0C0}" presName="hierRoot2" presStyleCnt="0">
        <dgm:presLayoutVars>
          <dgm:hierBranch val="init"/>
        </dgm:presLayoutVars>
      </dgm:prSet>
      <dgm:spPr/>
    </dgm:pt>
    <dgm:pt modelId="{F09A3859-E16A-4E60-98E9-DC026C34B0DE}" type="pres">
      <dgm:prSet presAssocID="{10235F16-1250-4EA7-A11A-2784968BE0C0}" presName="rootComposite" presStyleCnt="0"/>
      <dgm:spPr/>
    </dgm:pt>
    <dgm:pt modelId="{235F0A44-C1BE-45A8-9774-BAEE1F5153EF}" type="pres">
      <dgm:prSet presAssocID="{10235F16-1250-4EA7-A11A-2784968BE0C0}" presName="rootText" presStyleLbl="node3" presStyleIdx="8" presStyleCnt="9" custScaleY="40769" custLinFactNeighborX="-106" custLinFactNeighborY="-16295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948A1004-9244-425B-B2B4-68C27A4837DE}" type="pres">
      <dgm:prSet presAssocID="{10235F16-1250-4EA7-A11A-2784968BE0C0}" presName="rootConnector" presStyleLbl="node3" presStyleIdx="8" presStyleCnt="9"/>
      <dgm:spPr/>
      <dgm:t>
        <a:bodyPr/>
        <a:lstStyle/>
        <a:p>
          <a:endParaRPr lang="cs-CZ"/>
        </a:p>
      </dgm:t>
    </dgm:pt>
    <dgm:pt modelId="{26C808EB-20E7-4BFA-8D0F-E341B31B6B4B}" type="pres">
      <dgm:prSet presAssocID="{10235F16-1250-4EA7-A11A-2784968BE0C0}" presName="hierChild4" presStyleCnt="0"/>
      <dgm:spPr/>
    </dgm:pt>
    <dgm:pt modelId="{DB4AE81E-4F79-448F-9390-7AE639E13F65}" type="pres">
      <dgm:prSet presAssocID="{10235F16-1250-4EA7-A11A-2784968BE0C0}" presName="hierChild5" presStyleCnt="0"/>
      <dgm:spPr/>
    </dgm:pt>
    <dgm:pt modelId="{7F91852A-3EFF-4D03-908F-AF60399B77A7}" type="pres">
      <dgm:prSet presAssocID="{90428212-217A-4BE5-97ED-DE607B252E55}" presName="hierChild5" presStyleCnt="0"/>
      <dgm:spPr/>
    </dgm:pt>
    <dgm:pt modelId="{ECBC020D-E9FB-434A-84A1-A491FD20D472}" type="pres">
      <dgm:prSet presAssocID="{BE13F9B3-8E2E-4D86-B4DA-FB64FEE795EB}" presName="hierChild3" presStyleCnt="0"/>
      <dgm:spPr/>
    </dgm:pt>
  </dgm:ptLst>
  <dgm:cxnLst>
    <dgm:cxn modelId="{B7023187-2364-42E2-96FF-AFE86714BA6F}" srcId="{BEF3C6B8-8D0E-4C33-BB18-A1858AEC3E22}" destId="{BE13F9B3-8E2E-4D86-B4DA-FB64FEE795EB}" srcOrd="0" destOrd="0" parTransId="{14460EBF-A672-4F7E-97A6-C83AFE58BE79}" sibTransId="{1BF9C065-8F7F-4549-BD1D-6629C50EFC94}"/>
    <dgm:cxn modelId="{FFE4E21F-43BF-4ACA-97BF-A0287A27F8BC}" type="presOf" srcId="{71797F85-0242-4EA1-B9CA-D4ED8DF40992}" destId="{F0231C31-200B-4B6C-BAE7-077957C32A09}" srcOrd="0" destOrd="0" presId="urn:microsoft.com/office/officeart/2005/8/layout/orgChart1"/>
    <dgm:cxn modelId="{8437F80A-012D-41BC-A59F-0D5E8F684919}" type="presOf" srcId="{A5116550-FD19-4C42-BA3F-85831BF88548}" destId="{5C114431-4E3E-4CCF-9BDC-54D070937691}" srcOrd="0" destOrd="0" presId="urn:microsoft.com/office/officeart/2005/8/layout/orgChart1"/>
    <dgm:cxn modelId="{CC3E1E24-15CF-4BFC-A29E-B63A15981EED}" srcId="{BE13F9B3-8E2E-4D86-B4DA-FB64FEE795EB}" destId="{60B4A3EF-AC7B-45BF-83B2-7ED66D49F700}" srcOrd="0" destOrd="0" parTransId="{F52C7FEB-31DC-4C80-965D-DD930332FFCF}" sibTransId="{9FB0C008-7535-44ED-BC09-0C40271B8569}"/>
    <dgm:cxn modelId="{5EFD7BAB-A98A-45D6-8A39-BAADD1CC2B79}" type="presOf" srcId="{90428212-217A-4BE5-97ED-DE607B252E55}" destId="{08BAB59B-DE50-4A12-960B-8DE4C3679B8B}" srcOrd="0" destOrd="0" presId="urn:microsoft.com/office/officeart/2005/8/layout/orgChart1"/>
    <dgm:cxn modelId="{1BC223BC-A5F8-4D0C-B3D7-0EED7A57FAD2}" srcId="{60B4A3EF-AC7B-45BF-83B2-7ED66D49F700}" destId="{2E1645A7-D433-4296-95EE-7AEDF7C8FDD8}" srcOrd="0" destOrd="0" parTransId="{54E34E56-4461-4C1B-8B88-737C81D94529}" sibTransId="{ABAF193F-3DC6-4831-806C-2CE6E467FA7D}"/>
    <dgm:cxn modelId="{25272C4D-AE52-4745-B2F3-6B6AF5F9075B}" type="presOf" srcId="{ADB41E81-2201-4CB1-A0D5-6E6D1A02B63D}" destId="{9FC99DEC-BD01-4F07-900F-3E8070266EAD}" srcOrd="1" destOrd="0" presId="urn:microsoft.com/office/officeart/2005/8/layout/orgChart1"/>
    <dgm:cxn modelId="{5B3C6373-4CB2-4EE4-ABA5-4F40015B4CAD}" type="presOf" srcId="{B8EB5612-04D9-4642-A003-9A99A3E1984C}" destId="{EC681AA6-AF24-44F6-835B-151F456E24ED}" srcOrd="1" destOrd="0" presId="urn:microsoft.com/office/officeart/2005/8/layout/orgChart1"/>
    <dgm:cxn modelId="{959B56E1-4A26-497B-8DDF-4E0CDF57BDA6}" srcId="{BE13F9B3-8E2E-4D86-B4DA-FB64FEE795EB}" destId="{90428212-217A-4BE5-97ED-DE607B252E55}" srcOrd="2" destOrd="0" parTransId="{8E09DB98-3F00-4F06-B4E3-CE555BB05E73}" sibTransId="{1177A836-BA51-4808-87A0-974F0A2447C8}"/>
    <dgm:cxn modelId="{24D87611-65C9-4C8A-B1FF-D9F3C869EA6D}" srcId="{97EAFD78-D05E-4C53-BC37-5B1859E76FE4}" destId="{B8EB5612-04D9-4642-A003-9A99A3E1984C}" srcOrd="0" destOrd="0" parTransId="{5604D224-4029-4069-A02D-915CE41BEA87}" sibTransId="{6A0BC115-7AB5-473C-A81E-7D702532814E}"/>
    <dgm:cxn modelId="{6C0C70CD-B6BD-4907-9A1A-F9B2E31F2300}" srcId="{60B4A3EF-AC7B-45BF-83B2-7ED66D49F700}" destId="{DD6B1445-1A64-4F4C-9D62-173F599E3ACE}" srcOrd="2" destOrd="0" parTransId="{2AB8243F-C99D-47BC-995C-BB28108BC143}" sibTransId="{40C3E772-0562-4C63-9603-1C2F78FE09FE}"/>
    <dgm:cxn modelId="{0C847DCD-905B-417C-A4F3-312CCB7FA9F7}" srcId="{60B4A3EF-AC7B-45BF-83B2-7ED66D49F700}" destId="{1F6FA9B5-9DF6-4D38-9DF3-82C168BE50D9}" srcOrd="1" destOrd="0" parTransId="{A5116550-FD19-4C42-BA3F-85831BF88548}" sibTransId="{1A287090-A87A-4EF0-A197-65E6866CC47C}"/>
    <dgm:cxn modelId="{375FB0B3-3942-4AAD-93A6-62206A22D34C}" type="presOf" srcId="{97EAFD78-D05E-4C53-BC37-5B1859E76FE4}" destId="{D28B420F-7BAF-4A8A-978A-C04EC9C9EDD8}" srcOrd="0" destOrd="0" presId="urn:microsoft.com/office/officeart/2005/8/layout/orgChart1"/>
    <dgm:cxn modelId="{1093FDF8-7341-4735-9C46-F68C9FF02DD9}" type="presOf" srcId="{ADB41E81-2201-4CB1-A0D5-6E6D1A02B63D}" destId="{770CA7A7-6207-47F2-9F9C-2F1AB61ECFE0}" srcOrd="0" destOrd="0" presId="urn:microsoft.com/office/officeart/2005/8/layout/orgChart1"/>
    <dgm:cxn modelId="{89317767-02AB-4084-ACE1-646A2EA396F6}" srcId="{BE13F9B3-8E2E-4D86-B4DA-FB64FEE795EB}" destId="{97EAFD78-D05E-4C53-BC37-5B1859E76FE4}" srcOrd="1" destOrd="0" parTransId="{754C04D7-3A96-4610-92C0-0FE90B749709}" sibTransId="{8D2203C2-FCEA-4BFD-A14C-A5931E94C5CD}"/>
    <dgm:cxn modelId="{BF18BA8C-867E-4E83-BE6D-D9A383C06A02}" type="presOf" srcId="{DD6B1445-1A64-4F4C-9D62-173F599E3ACE}" destId="{65F59630-BFE2-4D06-8C07-BEEDB8B82658}" srcOrd="1" destOrd="0" presId="urn:microsoft.com/office/officeart/2005/8/layout/orgChart1"/>
    <dgm:cxn modelId="{AD6CB489-0EE7-4392-AE3B-AD6661367E20}" type="presOf" srcId="{8E09DB98-3F00-4F06-B4E3-CE555BB05E73}" destId="{10D725BD-CB8D-49D5-AC53-77024882057B}" srcOrd="0" destOrd="0" presId="urn:microsoft.com/office/officeart/2005/8/layout/orgChart1"/>
    <dgm:cxn modelId="{C05FD915-5D30-49EB-80C2-6BDA3FAC598A}" type="presOf" srcId="{ADE34556-5EE4-493D-BCE6-5DD8FFCFE82F}" destId="{B3558336-7635-4EAB-9065-0DA7D2CB478C}" srcOrd="1" destOrd="0" presId="urn:microsoft.com/office/officeart/2005/8/layout/orgChart1"/>
    <dgm:cxn modelId="{D5229E75-B4F2-4F3B-8B75-8EEDCA1A8314}" srcId="{97EAFD78-D05E-4C53-BC37-5B1859E76FE4}" destId="{ADE34556-5EE4-493D-BCE6-5DD8FFCFE82F}" srcOrd="2" destOrd="0" parTransId="{95CFC4E6-716B-4D62-8F7E-93A475CBFACF}" sibTransId="{F3322FBD-270C-4BCA-8B13-9B2F16E8A6E3}"/>
    <dgm:cxn modelId="{19E710DB-EA1E-4ECB-AA9F-5BEE3E420456}" type="presOf" srcId="{10235F16-1250-4EA7-A11A-2784968BE0C0}" destId="{235F0A44-C1BE-45A8-9774-BAEE1F5153EF}" srcOrd="0" destOrd="0" presId="urn:microsoft.com/office/officeart/2005/8/layout/orgChart1"/>
    <dgm:cxn modelId="{7774984F-1DDE-4697-A5EF-0FBE8750E663}" type="presOf" srcId="{BEF3C6B8-8D0E-4C33-BB18-A1858AEC3E22}" destId="{8D35DCC5-EA6A-4C4B-951C-016CECDA7039}" srcOrd="0" destOrd="0" presId="urn:microsoft.com/office/officeart/2005/8/layout/orgChart1"/>
    <dgm:cxn modelId="{131E01F6-C7EA-41AA-8952-B10585418C86}" type="presOf" srcId="{10235F16-1250-4EA7-A11A-2784968BE0C0}" destId="{948A1004-9244-425B-B2B4-68C27A4837DE}" srcOrd="1" destOrd="0" presId="urn:microsoft.com/office/officeart/2005/8/layout/orgChart1"/>
    <dgm:cxn modelId="{6E7E540C-E76A-44E4-914F-3DDE07949051}" type="presOf" srcId="{2E5B038F-45D3-4ADD-9827-0F8D7C004BE3}" destId="{2511704A-A78D-4A8A-89A8-C389BF670E1A}" srcOrd="0" destOrd="0" presId="urn:microsoft.com/office/officeart/2005/8/layout/orgChart1"/>
    <dgm:cxn modelId="{127D7FF8-6CB1-4CDB-87E7-F22F97216722}" srcId="{97EAFD78-D05E-4C53-BC37-5B1859E76FE4}" destId="{5EC063A4-BB7C-4DC7-AB8D-7AB326DB31F5}" srcOrd="1" destOrd="0" parTransId="{71797F85-0242-4EA1-B9CA-D4ED8DF40992}" sibTransId="{BB5844B2-D454-45ED-BE73-3C761D3FC89D}"/>
    <dgm:cxn modelId="{EC0ACF1A-1F29-456D-935A-E3EFD3C2D9E3}" type="presOf" srcId="{F58039E6-BA0E-4262-9126-3B37122766F2}" destId="{1D940334-A9FC-4935-BBD7-5A3E7979898C}" srcOrd="0" destOrd="0" presId="urn:microsoft.com/office/officeart/2005/8/layout/orgChart1"/>
    <dgm:cxn modelId="{DC2EF92E-58C5-4B15-B700-E3679FCA9ED7}" type="presOf" srcId="{54E34E56-4461-4C1B-8B88-737C81D94529}" destId="{C011B9F6-076E-4760-9C5E-2CF80BB3A467}" srcOrd="0" destOrd="0" presId="urn:microsoft.com/office/officeart/2005/8/layout/orgChart1"/>
    <dgm:cxn modelId="{0A042DE8-193F-4A76-BE3C-3164CB0CDB62}" type="presOf" srcId="{BE13F9B3-8E2E-4D86-B4DA-FB64FEE795EB}" destId="{0FCF5229-0645-4993-A2DB-43655BFDE2D9}" srcOrd="0" destOrd="0" presId="urn:microsoft.com/office/officeart/2005/8/layout/orgChart1"/>
    <dgm:cxn modelId="{7B7EED77-620E-4BAE-B646-0436007F0BF2}" type="presOf" srcId="{5EC063A4-BB7C-4DC7-AB8D-7AB326DB31F5}" destId="{962FE22A-419E-495D-AD1F-34A411F2FD03}" srcOrd="0" destOrd="0" presId="urn:microsoft.com/office/officeart/2005/8/layout/orgChart1"/>
    <dgm:cxn modelId="{B4DAF162-DBF0-445C-8659-5A8BFB6387AF}" type="presOf" srcId="{1F6FA9B5-9DF6-4D38-9DF3-82C168BE50D9}" destId="{5BE77ABD-DD4E-42DD-9C11-F9661820BD1F}" srcOrd="1" destOrd="0" presId="urn:microsoft.com/office/officeart/2005/8/layout/orgChart1"/>
    <dgm:cxn modelId="{E7455BE0-9156-41A7-9899-4583E66593AF}" srcId="{90428212-217A-4BE5-97ED-DE607B252E55}" destId="{ADB41E81-2201-4CB1-A0D5-6E6D1A02B63D}" srcOrd="1" destOrd="0" parTransId="{F58039E6-BA0E-4262-9126-3B37122766F2}" sibTransId="{C3A98620-67EA-4D4A-996E-E189781FD294}"/>
    <dgm:cxn modelId="{3546906E-1FA4-4327-9424-4256D29C5F88}" type="presOf" srcId="{5604D224-4029-4069-A02D-915CE41BEA87}" destId="{A7E10658-C165-4C79-95B1-F47DD9C5A69D}" srcOrd="0" destOrd="0" presId="urn:microsoft.com/office/officeart/2005/8/layout/orgChart1"/>
    <dgm:cxn modelId="{F670983D-4B38-429E-A590-41291AEC6074}" type="presOf" srcId="{95CFC4E6-716B-4D62-8F7E-93A475CBFACF}" destId="{385E9602-BFD3-4680-ACED-16C9F2D3A192}" srcOrd="0" destOrd="0" presId="urn:microsoft.com/office/officeart/2005/8/layout/orgChart1"/>
    <dgm:cxn modelId="{F71F4FD4-4C71-40AB-BF20-3004FFDB7A67}" type="presOf" srcId="{2AB8243F-C99D-47BC-995C-BB28108BC143}" destId="{A56061F5-1EFC-45AF-8B0B-511715037E5F}" srcOrd="0" destOrd="0" presId="urn:microsoft.com/office/officeart/2005/8/layout/orgChart1"/>
    <dgm:cxn modelId="{02AA194B-B93B-45BD-BCCC-4D092DC1214F}" type="presOf" srcId="{2E1645A7-D433-4296-95EE-7AEDF7C8FDD8}" destId="{F53EFB44-7A84-4B6E-B98F-1B7944001684}" srcOrd="1" destOrd="0" presId="urn:microsoft.com/office/officeart/2005/8/layout/orgChart1"/>
    <dgm:cxn modelId="{D6614D76-F6B5-4708-8BC3-2B9F2335E4C8}" type="presOf" srcId="{2E1645A7-D433-4296-95EE-7AEDF7C8FDD8}" destId="{F535C88E-527E-4CC1-B4A8-F0A418BD239B}" srcOrd="0" destOrd="0" presId="urn:microsoft.com/office/officeart/2005/8/layout/orgChart1"/>
    <dgm:cxn modelId="{8E2366B5-E68F-40EB-BEDA-1275C0348F5D}" type="presOf" srcId="{60B4A3EF-AC7B-45BF-83B2-7ED66D49F700}" destId="{1DAE5DEA-2A09-4C6A-AB51-2BE1C539F13A}" srcOrd="0" destOrd="0" presId="urn:microsoft.com/office/officeart/2005/8/layout/orgChart1"/>
    <dgm:cxn modelId="{109BBEED-3EBB-430E-AA1C-2F92FA471EE7}" type="presOf" srcId="{BE13F9B3-8E2E-4D86-B4DA-FB64FEE795EB}" destId="{5A2D1D7A-C3D6-4BD8-9005-BC599BD6E7AF}" srcOrd="1" destOrd="0" presId="urn:microsoft.com/office/officeart/2005/8/layout/orgChart1"/>
    <dgm:cxn modelId="{C1E4CC12-8D60-481F-B63E-E43C13D8FDA3}" type="presOf" srcId="{FA1B633E-B8E5-4F5E-9DDB-EDACD0B63FBD}" destId="{D772FDB6-9223-46E8-A7C9-3E4D7A064D89}" srcOrd="0" destOrd="0" presId="urn:microsoft.com/office/officeart/2005/8/layout/orgChart1"/>
    <dgm:cxn modelId="{D4B96330-7F91-468A-A505-6770CF631B45}" type="presOf" srcId="{0913C629-C62D-4263-9E2D-3F3A98B199DB}" destId="{4B7EB68B-0DD5-4453-98AF-C3B4EA2082ED}" srcOrd="0" destOrd="0" presId="urn:microsoft.com/office/officeart/2005/8/layout/orgChart1"/>
    <dgm:cxn modelId="{F6EB0DDA-86BF-419C-B9B5-38A1CC7F1B1D}" type="presOf" srcId="{F52C7FEB-31DC-4C80-965D-DD930332FFCF}" destId="{FB455100-DD0F-4864-97A8-F0246E1E6799}" srcOrd="0" destOrd="0" presId="urn:microsoft.com/office/officeart/2005/8/layout/orgChart1"/>
    <dgm:cxn modelId="{B6AF7071-5C0F-452F-B5C9-020F6F5419B5}" type="presOf" srcId="{754C04D7-3A96-4610-92C0-0FE90B749709}" destId="{90E12508-C686-48F7-9D0E-1462B6CFF5C7}" srcOrd="0" destOrd="0" presId="urn:microsoft.com/office/officeart/2005/8/layout/orgChart1"/>
    <dgm:cxn modelId="{3032D9A2-9C27-45C2-8D65-47EA04550F06}" type="presOf" srcId="{90428212-217A-4BE5-97ED-DE607B252E55}" destId="{FC816BEF-0CD5-4663-9539-2FF801AC1586}" srcOrd="1" destOrd="0" presId="urn:microsoft.com/office/officeart/2005/8/layout/orgChart1"/>
    <dgm:cxn modelId="{9E29CF73-ADE5-4626-A34C-B795BA572FE0}" type="presOf" srcId="{60B4A3EF-AC7B-45BF-83B2-7ED66D49F700}" destId="{DD73E60A-5A41-4060-9D22-9283F882F0EA}" srcOrd="1" destOrd="0" presId="urn:microsoft.com/office/officeart/2005/8/layout/orgChart1"/>
    <dgm:cxn modelId="{6337F6C7-BDBE-461F-97AB-D2D88FDD389B}" type="presOf" srcId="{B8EB5612-04D9-4642-A003-9A99A3E1984C}" destId="{36BE14F4-C1D5-48AF-B144-454891887BD9}" srcOrd="0" destOrd="0" presId="urn:microsoft.com/office/officeart/2005/8/layout/orgChart1"/>
    <dgm:cxn modelId="{24F1C858-1557-4FDD-A9CA-A2AE7971DEDE}" type="presOf" srcId="{DD6B1445-1A64-4F4C-9D62-173F599E3ACE}" destId="{1D63234B-FA9E-44EF-BFD5-18E04E430B2F}" srcOrd="0" destOrd="0" presId="urn:microsoft.com/office/officeart/2005/8/layout/orgChart1"/>
    <dgm:cxn modelId="{D3333565-58DE-4659-B40B-5FE58559572D}" type="presOf" srcId="{5EC063A4-BB7C-4DC7-AB8D-7AB326DB31F5}" destId="{44E0524F-5B5E-4651-8418-412B73D8DD17}" srcOrd="1" destOrd="0" presId="urn:microsoft.com/office/officeart/2005/8/layout/orgChart1"/>
    <dgm:cxn modelId="{655C96DF-17E3-4F56-A59F-01414C2E0B02}" type="presOf" srcId="{0913C629-C62D-4263-9E2D-3F3A98B199DB}" destId="{446B7476-4FD9-4861-A9E4-19CF437561AE}" srcOrd="1" destOrd="0" presId="urn:microsoft.com/office/officeart/2005/8/layout/orgChart1"/>
    <dgm:cxn modelId="{CA4E583A-4474-47CC-BEA1-370F2B3EBFE6}" type="presOf" srcId="{ADE34556-5EE4-493D-BCE6-5DD8FFCFE82F}" destId="{EC9845D6-CA26-4708-8062-FB551F2A0169}" srcOrd="0" destOrd="0" presId="urn:microsoft.com/office/officeart/2005/8/layout/orgChart1"/>
    <dgm:cxn modelId="{BCC0D450-ABC2-4B74-93DD-4284D572EE2D}" srcId="{90428212-217A-4BE5-97ED-DE607B252E55}" destId="{10235F16-1250-4EA7-A11A-2784968BE0C0}" srcOrd="2" destOrd="0" parTransId="{2E5B038F-45D3-4ADD-9827-0F8D7C004BE3}" sibTransId="{440C753A-EB7C-4F8C-B777-0F6064580E09}"/>
    <dgm:cxn modelId="{40B7CB70-2772-4F9D-AE40-8E38B38BE78C}" type="presOf" srcId="{1F6FA9B5-9DF6-4D38-9DF3-82C168BE50D9}" destId="{EB19E6D0-69D2-49C5-A245-D48F7E9EB9C5}" srcOrd="0" destOrd="0" presId="urn:microsoft.com/office/officeart/2005/8/layout/orgChart1"/>
    <dgm:cxn modelId="{58185C90-B7EE-4697-9523-D1B4A22F11F1}" type="presOf" srcId="{97EAFD78-D05E-4C53-BC37-5B1859E76FE4}" destId="{63E50064-B7CD-4414-8BFE-1EB22448938D}" srcOrd="1" destOrd="0" presId="urn:microsoft.com/office/officeart/2005/8/layout/orgChart1"/>
    <dgm:cxn modelId="{D6DF656A-A85B-4789-87D2-F36F7DA36079}" srcId="{90428212-217A-4BE5-97ED-DE607B252E55}" destId="{0913C629-C62D-4263-9E2D-3F3A98B199DB}" srcOrd="0" destOrd="0" parTransId="{FA1B633E-B8E5-4F5E-9DDB-EDACD0B63FBD}" sibTransId="{0DA631C6-BDEF-46FC-BE40-BE0E87FDEF7E}"/>
    <dgm:cxn modelId="{8005E6C0-A160-4E1C-B742-A1AEE9293070}" type="presParOf" srcId="{8D35DCC5-EA6A-4C4B-951C-016CECDA7039}" destId="{4043A6F2-6C91-4431-8550-A592ABEA7A85}" srcOrd="0" destOrd="0" presId="urn:microsoft.com/office/officeart/2005/8/layout/orgChart1"/>
    <dgm:cxn modelId="{A96E48CD-8F07-4225-9DA2-F57FCD96810F}" type="presParOf" srcId="{4043A6F2-6C91-4431-8550-A592ABEA7A85}" destId="{6B8B4890-D5A0-4C20-8FB0-BB0982C19F14}" srcOrd="0" destOrd="0" presId="urn:microsoft.com/office/officeart/2005/8/layout/orgChart1"/>
    <dgm:cxn modelId="{24D4315D-12F1-4232-8F3E-C36589D34953}" type="presParOf" srcId="{6B8B4890-D5A0-4C20-8FB0-BB0982C19F14}" destId="{0FCF5229-0645-4993-A2DB-43655BFDE2D9}" srcOrd="0" destOrd="0" presId="urn:microsoft.com/office/officeart/2005/8/layout/orgChart1"/>
    <dgm:cxn modelId="{35A99937-1EB2-46DB-9D9D-B6EE83C216C4}" type="presParOf" srcId="{6B8B4890-D5A0-4C20-8FB0-BB0982C19F14}" destId="{5A2D1D7A-C3D6-4BD8-9005-BC599BD6E7AF}" srcOrd="1" destOrd="0" presId="urn:microsoft.com/office/officeart/2005/8/layout/orgChart1"/>
    <dgm:cxn modelId="{BC4D1F85-4BCD-4DCB-8342-97780F532377}" type="presParOf" srcId="{4043A6F2-6C91-4431-8550-A592ABEA7A85}" destId="{0F36C7ED-1ED9-431B-B4D4-1D5A56B2F8B8}" srcOrd="1" destOrd="0" presId="urn:microsoft.com/office/officeart/2005/8/layout/orgChart1"/>
    <dgm:cxn modelId="{FD4FB7A1-EC9B-4E4D-A359-B4A7578EFE2C}" type="presParOf" srcId="{0F36C7ED-1ED9-431B-B4D4-1D5A56B2F8B8}" destId="{FB455100-DD0F-4864-97A8-F0246E1E6799}" srcOrd="0" destOrd="0" presId="urn:microsoft.com/office/officeart/2005/8/layout/orgChart1"/>
    <dgm:cxn modelId="{A15099E0-B473-4748-AC1F-5351303F0E07}" type="presParOf" srcId="{0F36C7ED-1ED9-431B-B4D4-1D5A56B2F8B8}" destId="{FF5E9798-6B7E-44F1-84A8-AD3DEE1A6CBB}" srcOrd="1" destOrd="0" presId="urn:microsoft.com/office/officeart/2005/8/layout/orgChart1"/>
    <dgm:cxn modelId="{A0C377B7-B6B3-41C5-A4C0-B4B48AF2BC5D}" type="presParOf" srcId="{FF5E9798-6B7E-44F1-84A8-AD3DEE1A6CBB}" destId="{6A76442C-8FFC-4A90-AE40-0841C1ACE773}" srcOrd="0" destOrd="0" presId="urn:microsoft.com/office/officeart/2005/8/layout/orgChart1"/>
    <dgm:cxn modelId="{C37BDCA0-8F57-410E-B5AB-5A32898ACE28}" type="presParOf" srcId="{6A76442C-8FFC-4A90-AE40-0841C1ACE773}" destId="{1DAE5DEA-2A09-4C6A-AB51-2BE1C539F13A}" srcOrd="0" destOrd="0" presId="urn:microsoft.com/office/officeart/2005/8/layout/orgChart1"/>
    <dgm:cxn modelId="{96FBA147-42A0-4343-B1BF-9D93C7509F46}" type="presParOf" srcId="{6A76442C-8FFC-4A90-AE40-0841C1ACE773}" destId="{DD73E60A-5A41-4060-9D22-9283F882F0EA}" srcOrd="1" destOrd="0" presId="urn:microsoft.com/office/officeart/2005/8/layout/orgChart1"/>
    <dgm:cxn modelId="{3A4A1CC5-533E-43D2-93D0-6A680FA100AF}" type="presParOf" srcId="{FF5E9798-6B7E-44F1-84A8-AD3DEE1A6CBB}" destId="{A7B0128D-08C3-4BE3-917E-1C3FF8468EE0}" srcOrd="1" destOrd="0" presId="urn:microsoft.com/office/officeart/2005/8/layout/orgChart1"/>
    <dgm:cxn modelId="{F2B3AC89-76C1-44F1-9993-B5F58A17946A}" type="presParOf" srcId="{A7B0128D-08C3-4BE3-917E-1C3FF8468EE0}" destId="{C011B9F6-076E-4760-9C5E-2CF80BB3A467}" srcOrd="0" destOrd="0" presId="urn:microsoft.com/office/officeart/2005/8/layout/orgChart1"/>
    <dgm:cxn modelId="{14DE6444-D4D1-476F-A3C5-F1E54E6E26A8}" type="presParOf" srcId="{A7B0128D-08C3-4BE3-917E-1C3FF8468EE0}" destId="{9954BAE0-6353-4357-8831-1281DDECBF93}" srcOrd="1" destOrd="0" presId="urn:microsoft.com/office/officeart/2005/8/layout/orgChart1"/>
    <dgm:cxn modelId="{E615B450-07BE-4F8D-8A49-B13D40BD15E2}" type="presParOf" srcId="{9954BAE0-6353-4357-8831-1281DDECBF93}" destId="{FEE3F197-FB1D-418D-B34A-2C5383879204}" srcOrd="0" destOrd="0" presId="urn:microsoft.com/office/officeart/2005/8/layout/orgChart1"/>
    <dgm:cxn modelId="{FB914122-CE81-40DF-8092-206BE02D4E41}" type="presParOf" srcId="{FEE3F197-FB1D-418D-B34A-2C5383879204}" destId="{F535C88E-527E-4CC1-B4A8-F0A418BD239B}" srcOrd="0" destOrd="0" presId="urn:microsoft.com/office/officeart/2005/8/layout/orgChart1"/>
    <dgm:cxn modelId="{AA0658DA-A140-49B5-B99C-A0CBB3124EB5}" type="presParOf" srcId="{FEE3F197-FB1D-418D-B34A-2C5383879204}" destId="{F53EFB44-7A84-4B6E-B98F-1B7944001684}" srcOrd="1" destOrd="0" presId="urn:microsoft.com/office/officeart/2005/8/layout/orgChart1"/>
    <dgm:cxn modelId="{4CE17C3D-B5A4-42C9-A7B7-08FC93615E80}" type="presParOf" srcId="{9954BAE0-6353-4357-8831-1281DDECBF93}" destId="{BFB6FC0B-2F16-433D-B6F0-B82E2FDEF968}" srcOrd="1" destOrd="0" presId="urn:microsoft.com/office/officeart/2005/8/layout/orgChart1"/>
    <dgm:cxn modelId="{5A259A03-A60C-487D-8152-464558D796B3}" type="presParOf" srcId="{9954BAE0-6353-4357-8831-1281DDECBF93}" destId="{25AA5866-4C8B-4E1B-BF21-0F92B33CA1DD}" srcOrd="2" destOrd="0" presId="urn:microsoft.com/office/officeart/2005/8/layout/orgChart1"/>
    <dgm:cxn modelId="{1D5C3EC7-F938-4903-81D9-F8E9FDF96658}" type="presParOf" srcId="{A7B0128D-08C3-4BE3-917E-1C3FF8468EE0}" destId="{5C114431-4E3E-4CCF-9BDC-54D070937691}" srcOrd="2" destOrd="0" presId="urn:microsoft.com/office/officeart/2005/8/layout/orgChart1"/>
    <dgm:cxn modelId="{21CBE565-22B0-4E53-BA03-C3DDEE2DC71A}" type="presParOf" srcId="{A7B0128D-08C3-4BE3-917E-1C3FF8468EE0}" destId="{F9B0E2B0-E316-4AEE-BDC2-88DCEC99BC37}" srcOrd="3" destOrd="0" presId="urn:microsoft.com/office/officeart/2005/8/layout/orgChart1"/>
    <dgm:cxn modelId="{EBBEF344-FB0D-4325-BB61-917B792A7B81}" type="presParOf" srcId="{F9B0E2B0-E316-4AEE-BDC2-88DCEC99BC37}" destId="{E90562BD-9D82-4075-B61F-8937125B3F60}" srcOrd="0" destOrd="0" presId="urn:microsoft.com/office/officeart/2005/8/layout/orgChart1"/>
    <dgm:cxn modelId="{6F96937F-2420-4DEC-83B2-04AAF95BEEAD}" type="presParOf" srcId="{E90562BD-9D82-4075-B61F-8937125B3F60}" destId="{EB19E6D0-69D2-49C5-A245-D48F7E9EB9C5}" srcOrd="0" destOrd="0" presId="urn:microsoft.com/office/officeart/2005/8/layout/orgChart1"/>
    <dgm:cxn modelId="{6161DFA1-3988-4291-A406-89B538D0D286}" type="presParOf" srcId="{E90562BD-9D82-4075-B61F-8937125B3F60}" destId="{5BE77ABD-DD4E-42DD-9C11-F9661820BD1F}" srcOrd="1" destOrd="0" presId="urn:microsoft.com/office/officeart/2005/8/layout/orgChart1"/>
    <dgm:cxn modelId="{3F98D966-9C2B-4AB1-8451-4106DA05C6C3}" type="presParOf" srcId="{F9B0E2B0-E316-4AEE-BDC2-88DCEC99BC37}" destId="{A746460B-0299-4A04-9F6C-E3470C738386}" srcOrd="1" destOrd="0" presId="urn:microsoft.com/office/officeart/2005/8/layout/orgChart1"/>
    <dgm:cxn modelId="{E779C66E-3CC0-499E-B9D4-4F0454E05C37}" type="presParOf" srcId="{F9B0E2B0-E316-4AEE-BDC2-88DCEC99BC37}" destId="{47BF87C1-AAB8-459A-8AAA-0C4C07278660}" srcOrd="2" destOrd="0" presId="urn:microsoft.com/office/officeart/2005/8/layout/orgChart1"/>
    <dgm:cxn modelId="{FD98606B-3E7A-44F2-8881-163F2C5C70C0}" type="presParOf" srcId="{A7B0128D-08C3-4BE3-917E-1C3FF8468EE0}" destId="{A56061F5-1EFC-45AF-8B0B-511715037E5F}" srcOrd="4" destOrd="0" presId="urn:microsoft.com/office/officeart/2005/8/layout/orgChart1"/>
    <dgm:cxn modelId="{30407CD9-7E5E-422E-91C1-375B6106951B}" type="presParOf" srcId="{A7B0128D-08C3-4BE3-917E-1C3FF8468EE0}" destId="{FEA11C33-1B8D-4EB1-BC19-52B125C3A718}" srcOrd="5" destOrd="0" presId="urn:microsoft.com/office/officeart/2005/8/layout/orgChart1"/>
    <dgm:cxn modelId="{383E081F-61FB-45AE-B34A-9476E041040F}" type="presParOf" srcId="{FEA11C33-1B8D-4EB1-BC19-52B125C3A718}" destId="{F1986CC4-0EDB-48E8-8E19-2B493903C758}" srcOrd="0" destOrd="0" presId="urn:microsoft.com/office/officeart/2005/8/layout/orgChart1"/>
    <dgm:cxn modelId="{5DED1D0C-DF8F-40E5-9AB3-2A7C9C0A14AF}" type="presParOf" srcId="{F1986CC4-0EDB-48E8-8E19-2B493903C758}" destId="{1D63234B-FA9E-44EF-BFD5-18E04E430B2F}" srcOrd="0" destOrd="0" presId="urn:microsoft.com/office/officeart/2005/8/layout/orgChart1"/>
    <dgm:cxn modelId="{593E7D4C-C371-4708-BAAD-332717494339}" type="presParOf" srcId="{F1986CC4-0EDB-48E8-8E19-2B493903C758}" destId="{65F59630-BFE2-4D06-8C07-BEEDB8B82658}" srcOrd="1" destOrd="0" presId="urn:microsoft.com/office/officeart/2005/8/layout/orgChart1"/>
    <dgm:cxn modelId="{7E56EDF4-CA3E-4729-AA06-77396BEB677F}" type="presParOf" srcId="{FEA11C33-1B8D-4EB1-BC19-52B125C3A718}" destId="{EE0578A9-C78E-4EA6-903F-E8DB37C8B277}" srcOrd="1" destOrd="0" presId="urn:microsoft.com/office/officeart/2005/8/layout/orgChart1"/>
    <dgm:cxn modelId="{B0E66832-213D-4FF5-ABF0-1EEB7382C578}" type="presParOf" srcId="{FEA11C33-1B8D-4EB1-BC19-52B125C3A718}" destId="{F67F161B-7059-40BF-8D1A-5689988D1CD7}" srcOrd="2" destOrd="0" presId="urn:microsoft.com/office/officeart/2005/8/layout/orgChart1"/>
    <dgm:cxn modelId="{3473C25E-D627-4D7D-A837-ACEA49994737}" type="presParOf" srcId="{FF5E9798-6B7E-44F1-84A8-AD3DEE1A6CBB}" destId="{5E0C600E-7EC8-4DDC-ADBA-B5BFBA4EF0EF}" srcOrd="2" destOrd="0" presId="urn:microsoft.com/office/officeart/2005/8/layout/orgChart1"/>
    <dgm:cxn modelId="{271EB37D-4987-4C5E-A187-D3F5A4EC8424}" type="presParOf" srcId="{0F36C7ED-1ED9-431B-B4D4-1D5A56B2F8B8}" destId="{90E12508-C686-48F7-9D0E-1462B6CFF5C7}" srcOrd="2" destOrd="0" presId="urn:microsoft.com/office/officeart/2005/8/layout/orgChart1"/>
    <dgm:cxn modelId="{0A074A3B-D38A-4259-ACB1-FAA1E01390AC}" type="presParOf" srcId="{0F36C7ED-1ED9-431B-B4D4-1D5A56B2F8B8}" destId="{145B4E8B-33FE-4FB5-ABBB-EF94BEA5A5A6}" srcOrd="3" destOrd="0" presId="urn:microsoft.com/office/officeart/2005/8/layout/orgChart1"/>
    <dgm:cxn modelId="{B4469BB3-C2B5-4D86-AF25-3AF55C9C9BB8}" type="presParOf" srcId="{145B4E8B-33FE-4FB5-ABBB-EF94BEA5A5A6}" destId="{9B503461-2BD2-4611-AA3F-361895F78947}" srcOrd="0" destOrd="0" presId="urn:microsoft.com/office/officeart/2005/8/layout/orgChart1"/>
    <dgm:cxn modelId="{CFE2F590-40E1-424B-96F0-58B561B9DDE1}" type="presParOf" srcId="{9B503461-2BD2-4611-AA3F-361895F78947}" destId="{D28B420F-7BAF-4A8A-978A-C04EC9C9EDD8}" srcOrd="0" destOrd="0" presId="urn:microsoft.com/office/officeart/2005/8/layout/orgChart1"/>
    <dgm:cxn modelId="{D0DAA178-7BAE-4C70-95D1-B4423A98766A}" type="presParOf" srcId="{9B503461-2BD2-4611-AA3F-361895F78947}" destId="{63E50064-B7CD-4414-8BFE-1EB22448938D}" srcOrd="1" destOrd="0" presId="urn:microsoft.com/office/officeart/2005/8/layout/orgChart1"/>
    <dgm:cxn modelId="{3DA903DA-57C1-4DF1-ACAD-DB21A61D8958}" type="presParOf" srcId="{145B4E8B-33FE-4FB5-ABBB-EF94BEA5A5A6}" destId="{CDB02CF5-DD1A-4F8E-852C-D54189B6AB72}" srcOrd="1" destOrd="0" presId="urn:microsoft.com/office/officeart/2005/8/layout/orgChart1"/>
    <dgm:cxn modelId="{2B32D50D-7D2B-4696-98D1-A126D2F91111}" type="presParOf" srcId="{CDB02CF5-DD1A-4F8E-852C-D54189B6AB72}" destId="{A7E10658-C165-4C79-95B1-F47DD9C5A69D}" srcOrd="0" destOrd="0" presId="urn:microsoft.com/office/officeart/2005/8/layout/orgChart1"/>
    <dgm:cxn modelId="{B0B40EDA-4949-4C91-BF57-180E48E97ECE}" type="presParOf" srcId="{CDB02CF5-DD1A-4F8E-852C-D54189B6AB72}" destId="{0ACA6B70-1044-47B1-B282-A4296D4373FB}" srcOrd="1" destOrd="0" presId="urn:microsoft.com/office/officeart/2005/8/layout/orgChart1"/>
    <dgm:cxn modelId="{E164650C-B004-42ED-AFC7-A985330388D0}" type="presParOf" srcId="{0ACA6B70-1044-47B1-B282-A4296D4373FB}" destId="{AA9327B0-FFA9-4749-AC8D-C37440CADABD}" srcOrd="0" destOrd="0" presId="urn:microsoft.com/office/officeart/2005/8/layout/orgChart1"/>
    <dgm:cxn modelId="{966DB101-5E73-4C38-9637-1C4C38EBF0E8}" type="presParOf" srcId="{AA9327B0-FFA9-4749-AC8D-C37440CADABD}" destId="{36BE14F4-C1D5-48AF-B144-454891887BD9}" srcOrd="0" destOrd="0" presId="urn:microsoft.com/office/officeart/2005/8/layout/orgChart1"/>
    <dgm:cxn modelId="{DD81436E-9970-4FC7-B5B6-CA9597ABDA0E}" type="presParOf" srcId="{AA9327B0-FFA9-4749-AC8D-C37440CADABD}" destId="{EC681AA6-AF24-44F6-835B-151F456E24ED}" srcOrd="1" destOrd="0" presId="urn:microsoft.com/office/officeart/2005/8/layout/orgChart1"/>
    <dgm:cxn modelId="{B331D5B5-7625-4CF3-8B69-56C94A2E5B39}" type="presParOf" srcId="{0ACA6B70-1044-47B1-B282-A4296D4373FB}" destId="{AA34649D-2D22-4B7F-B023-91DB3F97C41F}" srcOrd="1" destOrd="0" presId="urn:microsoft.com/office/officeart/2005/8/layout/orgChart1"/>
    <dgm:cxn modelId="{CC3C0FAF-E13C-429E-BA6D-30DF32EC6DC4}" type="presParOf" srcId="{0ACA6B70-1044-47B1-B282-A4296D4373FB}" destId="{A11379CF-2F09-4886-BED7-FE124DBCF55F}" srcOrd="2" destOrd="0" presId="urn:microsoft.com/office/officeart/2005/8/layout/orgChart1"/>
    <dgm:cxn modelId="{93B972DE-AAE7-4DFE-8302-E19740CA52BB}" type="presParOf" srcId="{CDB02CF5-DD1A-4F8E-852C-D54189B6AB72}" destId="{F0231C31-200B-4B6C-BAE7-077957C32A09}" srcOrd="2" destOrd="0" presId="urn:microsoft.com/office/officeart/2005/8/layout/orgChart1"/>
    <dgm:cxn modelId="{49091680-B1C6-4E3B-9724-16AE902863F3}" type="presParOf" srcId="{CDB02CF5-DD1A-4F8E-852C-D54189B6AB72}" destId="{D773CCFA-41D9-49DE-B345-4F88318945FF}" srcOrd="3" destOrd="0" presId="urn:microsoft.com/office/officeart/2005/8/layout/orgChart1"/>
    <dgm:cxn modelId="{72B69F0B-9131-495B-A1AF-6D0A32764F71}" type="presParOf" srcId="{D773CCFA-41D9-49DE-B345-4F88318945FF}" destId="{4308C655-870E-4B62-B616-3FF5FE92EFB2}" srcOrd="0" destOrd="0" presId="urn:microsoft.com/office/officeart/2005/8/layout/orgChart1"/>
    <dgm:cxn modelId="{C811976C-BEDE-4D8B-BDD9-C5605D0A08BC}" type="presParOf" srcId="{4308C655-870E-4B62-B616-3FF5FE92EFB2}" destId="{962FE22A-419E-495D-AD1F-34A411F2FD03}" srcOrd="0" destOrd="0" presId="urn:microsoft.com/office/officeart/2005/8/layout/orgChart1"/>
    <dgm:cxn modelId="{5AB8B570-EF6E-43CC-AC5D-431F4C57F9AE}" type="presParOf" srcId="{4308C655-870E-4B62-B616-3FF5FE92EFB2}" destId="{44E0524F-5B5E-4651-8418-412B73D8DD17}" srcOrd="1" destOrd="0" presId="urn:microsoft.com/office/officeart/2005/8/layout/orgChart1"/>
    <dgm:cxn modelId="{99003CCE-E7D6-47D9-A4B4-11C5C125923F}" type="presParOf" srcId="{D773CCFA-41D9-49DE-B345-4F88318945FF}" destId="{40F504D2-8DF0-4E04-BA2E-1B997F43E8BA}" srcOrd="1" destOrd="0" presId="urn:microsoft.com/office/officeart/2005/8/layout/orgChart1"/>
    <dgm:cxn modelId="{BA1DFA9F-3432-497D-BE83-61BE7911033D}" type="presParOf" srcId="{D773CCFA-41D9-49DE-B345-4F88318945FF}" destId="{6A88CA4A-2D7B-484D-99B4-AF8E7425987F}" srcOrd="2" destOrd="0" presId="urn:microsoft.com/office/officeart/2005/8/layout/orgChart1"/>
    <dgm:cxn modelId="{8C28081A-5D7D-436B-897A-C790D7C21315}" type="presParOf" srcId="{CDB02CF5-DD1A-4F8E-852C-D54189B6AB72}" destId="{385E9602-BFD3-4680-ACED-16C9F2D3A192}" srcOrd="4" destOrd="0" presId="urn:microsoft.com/office/officeart/2005/8/layout/orgChart1"/>
    <dgm:cxn modelId="{68D9C4CB-8E74-4C19-91F6-CB88A7107063}" type="presParOf" srcId="{CDB02CF5-DD1A-4F8E-852C-D54189B6AB72}" destId="{4345CE04-F793-4DAB-8634-9E228FA28464}" srcOrd="5" destOrd="0" presId="urn:microsoft.com/office/officeart/2005/8/layout/orgChart1"/>
    <dgm:cxn modelId="{B98CB34B-6E31-49BD-8EBA-9579A33A17A0}" type="presParOf" srcId="{4345CE04-F793-4DAB-8634-9E228FA28464}" destId="{4DE6B03B-F5C3-4602-942D-6FA2606AA73A}" srcOrd="0" destOrd="0" presId="urn:microsoft.com/office/officeart/2005/8/layout/orgChart1"/>
    <dgm:cxn modelId="{D23508EB-20AE-461E-9203-6ECF1D9AB4BC}" type="presParOf" srcId="{4DE6B03B-F5C3-4602-942D-6FA2606AA73A}" destId="{EC9845D6-CA26-4708-8062-FB551F2A0169}" srcOrd="0" destOrd="0" presId="urn:microsoft.com/office/officeart/2005/8/layout/orgChart1"/>
    <dgm:cxn modelId="{12BD63B1-F7B7-4853-AB10-D03205CF48FA}" type="presParOf" srcId="{4DE6B03B-F5C3-4602-942D-6FA2606AA73A}" destId="{B3558336-7635-4EAB-9065-0DA7D2CB478C}" srcOrd="1" destOrd="0" presId="urn:microsoft.com/office/officeart/2005/8/layout/orgChart1"/>
    <dgm:cxn modelId="{9EC52036-223E-42AF-900B-FAA01357DBE0}" type="presParOf" srcId="{4345CE04-F793-4DAB-8634-9E228FA28464}" destId="{BA1978C7-E848-4EAA-B70B-8761E2E67CBA}" srcOrd="1" destOrd="0" presId="urn:microsoft.com/office/officeart/2005/8/layout/orgChart1"/>
    <dgm:cxn modelId="{611A1FE4-DE57-4042-A790-93FC53AC6F92}" type="presParOf" srcId="{4345CE04-F793-4DAB-8634-9E228FA28464}" destId="{769E1070-402B-4335-A5B0-EDA07B0F7866}" srcOrd="2" destOrd="0" presId="urn:microsoft.com/office/officeart/2005/8/layout/orgChart1"/>
    <dgm:cxn modelId="{2FCB531B-BE14-4CBB-B679-DFEA16BC5887}" type="presParOf" srcId="{145B4E8B-33FE-4FB5-ABBB-EF94BEA5A5A6}" destId="{E04CC88D-F3B2-4604-BB49-22E6F8396DE4}" srcOrd="2" destOrd="0" presId="urn:microsoft.com/office/officeart/2005/8/layout/orgChart1"/>
    <dgm:cxn modelId="{68B99891-7305-45C9-9BB5-3FE6BF8CAC92}" type="presParOf" srcId="{0F36C7ED-1ED9-431B-B4D4-1D5A56B2F8B8}" destId="{10D725BD-CB8D-49D5-AC53-77024882057B}" srcOrd="4" destOrd="0" presId="urn:microsoft.com/office/officeart/2005/8/layout/orgChart1"/>
    <dgm:cxn modelId="{BD505A25-EC9F-45DF-B6C8-2057076CF485}" type="presParOf" srcId="{0F36C7ED-1ED9-431B-B4D4-1D5A56B2F8B8}" destId="{4297EC5D-1BE8-4D28-9675-40CD9CEEB6CD}" srcOrd="5" destOrd="0" presId="urn:microsoft.com/office/officeart/2005/8/layout/orgChart1"/>
    <dgm:cxn modelId="{5E5C6261-7BD9-45B7-B85E-D7DB278AB1DF}" type="presParOf" srcId="{4297EC5D-1BE8-4D28-9675-40CD9CEEB6CD}" destId="{D5716B68-8284-4FDE-845E-DB9A139C457A}" srcOrd="0" destOrd="0" presId="urn:microsoft.com/office/officeart/2005/8/layout/orgChart1"/>
    <dgm:cxn modelId="{4C0C93A5-871D-4F78-B000-67A5A5A5B095}" type="presParOf" srcId="{D5716B68-8284-4FDE-845E-DB9A139C457A}" destId="{08BAB59B-DE50-4A12-960B-8DE4C3679B8B}" srcOrd="0" destOrd="0" presId="urn:microsoft.com/office/officeart/2005/8/layout/orgChart1"/>
    <dgm:cxn modelId="{662EEEFC-2DCF-4123-9EEE-06BCD65C27A1}" type="presParOf" srcId="{D5716B68-8284-4FDE-845E-DB9A139C457A}" destId="{FC816BEF-0CD5-4663-9539-2FF801AC1586}" srcOrd="1" destOrd="0" presId="urn:microsoft.com/office/officeart/2005/8/layout/orgChart1"/>
    <dgm:cxn modelId="{987DA56B-58C4-467F-A4EB-9D95CD347B84}" type="presParOf" srcId="{4297EC5D-1BE8-4D28-9675-40CD9CEEB6CD}" destId="{B7C8C22E-0005-4281-8F5C-3E3822285764}" srcOrd="1" destOrd="0" presId="urn:microsoft.com/office/officeart/2005/8/layout/orgChart1"/>
    <dgm:cxn modelId="{D8B590E9-81CF-4590-BCAF-3CF31B0BA153}" type="presParOf" srcId="{B7C8C22E-0005-4281-8F5C-3E3822285764}" destId="{D772FDB6-9223-46E8-A7C9-3E4D7A064D89}" srcOrd="0" destOrd="0" presId="urn:microsoft.com/office/officeart/2005/8/layout/orgChart1"/>
    <dgm:cxn modelId="{0AA9273B-6340-4F72-BA9A-914B66B4E799}" type="presParOf" srcId="{B7C8C22E-0005-4281-8F5C-3E3822285764}" destId="{A5B27401-4DA7-4F02-AC00-1C2C80412416}" srcOrd="1" destOrd="0" presId="urn:microsoft.com/office/officeart/2005/8/layout/orgChart1"/>
    <dgm:cxn modelId="{96E1F9EC-381F-488B-9F05-4036598AE930}" type="presParOf" srcId="{A5B27401-4DA7-4F02-AC00-1C2C80412416}" destId="{3F3F698B-E78B-4BBE-9E35-1C95D8CF638B}" srcOrd="0" destOrd="0" presId="urn:microsoft.com/office/officeart/2005/8/layout/orgChart1"/>
    <dgm:cxn modelId="{62676A3C-E4A2-4A6F-9EF6-2853B14338E1}" type="presParOf" srcId="{3F3F698B-E78B-4BBE-9E35-1C95D8CF638B}" destId="{4B7EB68B-0DD5-4453-98AF-C3B4EA2082ED}" srcOrd="0" destOrd="0" presId="urn:microsoft.com/office/officeart/2005/8/layout/orgChart1"/>
    <dgm:cxn modelId="{5AAB0E91-883A-4AD9-9B10-302354306BF9}" type="presParOf" srcId="{3F3F698B-E78B-4BBE-9E35-1C95D8CF638B}" destId="{446B7476-4FD9-4861-A9E4-19CF437561AE}" srcOrd="1" destOrd="0" presId="urn:microsoft.com/office/officeart/2005/8/layout/orgChart1"/>
    <dgm:cxn modelId="{9A907DED-E062-47AA-9119-995067B0BABA}" type="presParOf" srcId="{A5B27401-4DA7-4F02-AC00-1C2C80412416}" destId="{7E17D35A-5C94-477F-BF2E-462308B77777}" srcOrd="1" destOrd="0" presId="urn:microsoft.com/office/officeart/2005/8/layout/orgChart1"/>
    <dgm:cxn modelId="{257B540D-1A6F-4849-B280-551F10865732}" type="presParOf" srcId="{A5B27401-4DA7-4F02-AC00-1C2C80412416}" destId="{FB00BE42-A244-47DF-B275-4D53010499AB}" srcOrd="2" destOrd="0" presId="urn:microsoft.com/office/officeart/2005/8/layout/orgChart1"/>
    <dgm:cxn modelId="{BDF647BD-5967-48CD-982A-019E547B8722}" type="presParOf" srcId="{B7C8C22E-0005-4281-8F5C-3E3822285764}" destId="{1D940334-A9FC-4935-BBD7-5A3E7979898C}" srcOrd="2" destOrd="0" presId="urn:microsoft.com/office/officeart/2005/8/layout/orgChart1"/>
    <dgm:cxn modelId="{8B669C6F-655C-4C81-B8B1-27AE5741101B}" type="presParOf" srcId="{B7C8C22E-0005-4281-8F5C-3E3822285764}" destId="{0485CC8A-6194-4B5D-B977-DCBBCD1330D8}" srcOrd="3" destOrd="0" presId="urn:microsoft.com/office/officeart/2005/8/layout/orgChart1"/>
    <dgm:cxn modelId="{FCE4FD4D-1ED1-449C-A1E7-1D018446E138}" type="presParOf" srcId="{0485CC8A-6194-4B5D-B977-DCBBCD1330D8}" destId="{1B5CD786-A9E8-4B7E-98B3-C76BF9757FCF}" srcOrd="0" destOrd="0" presId="urn:microsoft.com/office/officeart/2005/8/layout/orgChart1"/>
    <dgm:cxn modelId="{0F19F0E5-690A-4363-9D22-136B42154A07}" type="presParOf" srcId="{1B5CD786-A9E8-4B7E-98B3-C76BF9757FCF}" destId="{770CA7A7-6207-47F2-9F9C-2F1AB61ECFE0}" srcOrd="0" destOrd="0" presId="urn:microsoft.com/office/officeart/2005/8/layout/orgChart1"/>
    <dgm:cxn modelId="{ADAF6BCE-A8DF-42AE-B48F-5D6EABD085F4}" type="presParOf" srcId="{1B5CD786-A9E8-4B7E-98B3-C76BF9757FCF}" destId="{9FC99DEC-BD01-4F07-900F-3E8070266EAD}" srcOrd="1" destOrd="0" presId="urn:microsoft.com/office/officeart/2005/8/layout/orgChart1"/>
    <dgm:cxn modelId="{0A5A6622-10A6-44FB-AE88-7F7D1B781400}" type="presParOf" srcId="{0485CC8A-6194-4B5D-B977-DCBBCD1330D8}" destId="{184D96CE-5D85-45EE-8130-E8EEF20E1C12}" srcOrd="1" destOrd="0" presId="urn:microsoft.com/office/officeart/2005/8/layout/orgChart1"/>
    <dgm:cxn modelId="{FE9C4231-2176-4D19-AEFB-1B9923B3B3A6}" type="presParOf" srcId="{0485CC8A-6194-4B5D-B977-DCBBCD1330D8}" destId="{7A0BC8F0-10F9-4D64-B9A3-A8999FBD7D14}" srcOrd="2" destOrd="0" presId="urn:microsoft.com/office/officeart/2005/8/layout/orgChart1"/>
    <dgm:cxn modelId="{90BFB210-D708-4B22-8B9D-675AC797017C}" type="presParOf" srcId="{B7C8C22E-0005-4281-8F5C-3E3822285764}" destId="{2511704A-A78D-4A8A-89A8-C389BF670E1A}" srcOrd="4" destOrd="0" presId="urn:microsoft.com/office/officeart/2005/8/layout/orgChart1"/>
    <dgm:cxn modelId="{8859D887-2AB0-4168-924F-70EDFF4EB193}" type="presParOf" srcId="{B7C8C22E-0005-4281-8F5C-3E3822285764}" destId="{E99684E5-C746-4526-9B3E-129F0A3B6B28}" srcOrd="5" destOrd="0" presId="urn:microsoft.com/office/officeart/2005/8/layout/orgChart1"/>
    <dgm:cxn modelId="{EE413DF2-9BBF-4A60-B7BF-ED8B051C3B51}" type="presParOf" srcId="{E99684E5-C746-4526-9B3E-129F0A3B6B28}" destId="{F09A3859-E16A-4E60-98E9-DC026C34B0DE}" srcOrd="0" destOrd="0" presId="urn:microsoft.com/office/officeart/2005/8/layout/orgChart1"/>
    <dgm:cxn modelId="{AEC3D30E-11CD-4056-B8D5-E1B07A1F57A5}" type="presParOf" srcId="{F09A3859-E16A-4E60-98E9-DC026C34B0DE}" destId="{235F0A44-C1BE-45A8-9774-BAEE1F5153EF}" srcOrd="0" destOrd="0" presId="urn:microsoft.com/office/officeart/2005/8/layout/orgChart1"/>
    <dgm:cxn modelId="{18F9E654-B4B6-411C-BC63-B4D5326AC118}" type="presParOf" srcId="{F09A3859-E16A-4E60-98E9-DC026C34B0DE}" destId="{948A1004-9244-425B-B2B4-68C27A4837DE}" srcOrd="1" destOrd="0" presId="urn:microsoft.com/office/officeart/2005/8/layout/orgChart1"/>
    <dgm:cxn modelId="{F8DC30EE-DEBD-42DA-9739-E614C87E379A}" type="presParOf" srcId="{E99684E5-C746-4526-9B3E-129F0A3B6B28}" destId="{26C808EB-20E7-4BFA-8D0F-E341B31B6B4B}" srcOrd="1" destOrd="0" presId="urn:microsoft.com/office/officeart/2005/8/layout/orgChart1"/>
    <dgm:cxn modelId="{F805CFCA-0EF5-4320-A6A8-43DC21428132}" type="presParOf" srcId="{E99684E5-C746-4526-9B3E-129F0A3B6B28}" destId="{DB4AE81E-4F79-448F-9390-7AE639E13F65}" srcOrd="2" destOrd="0" presId="urn:microsoft.com/office/officeart/2005/8/layout/orgChart1"/>
    <dgm:cxn modelId="{95331DD2-DC49-457A-A1EB-C8A29D1F368D}" type="presParOf" srcId="{4297EC5D-1BE8-4D28-9675-40CD9CEEB6CD}" destId="{7F91852A-3EFF-4D03-908F-AF60399B77A7}" srcOrd="2" destOrd="0" presId="urn:microsoft.com/office/officeart/2005/8/layout/orgChart1"/>
    <dgm:cxn modelId="{A96F18C2-6005-401D-9B95-F41F423B70F1}" type="presParOf" srcId="{4043A6F2-6C91-4431-8550-A592ABEA7A85}" destId="{ECBC020D-E9FB-434A-84A1-A491FD20D47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7132A3-0AFC-41D8-805B-369D13C1E618}" type="doc">
      <dgm:prSet loTypeId="urn:microsoft.com/office/officeart/2005/8/layout/orgChart1" loCatId="hierarchy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cs-CZ"/>
        </a:p>
      </dgm:t>
    </dgm:pt>
    <dgm:pt modelId="{09D49E66-84F7-45AB-9B57-16C3EC9241A7}">
      <dgm:prSet phldrT="[Text]"/>
      <dgm:spPr/>
      <dgm:t>
        <a:bodyPr/>
        <a:lstStyle/>
        <a:p>
          <a:r>
            <a:rPr lang="cs-CZ" dirty="0" smtClean="0"/>
            <a:t>Hlavní řešitel projektu</a:t>
          </a:r>
          <a:endParaRPr lang="cs-CZ" dirty="0"/>
        </a:p>
      </dgm:t>
    </dgm:pt>
    <dgm:pt modelId="{DEA80DFB-5CC1-495F-A322-0CED8E99D669}" type="parTrans" cxnId="{039788B9-730E-434F-92F2-73C57E2CC6C9}">
      <dgm:prSet/>
      <dgm:spPr/>
      <dgm:t>
        <a:bodyPr/>
        <a:lstStyle/>
        <a:p>
          <a:endParaRPr lang="cs-CZ"/>
        </a:p>
      </dgm:t>
    </dgm:pt>
    <dgm:pt modelId="{1E9C11BB-500E-4545-8479-A29B4783F165}" type="sibTrans" cxnId="{039788B9-730E-434F-92F2-73C57E2CC6C9}">
      <dgm:prSet/>
      <dgm:spPr/>
      <dgm:t>
        <a:bodyPr/>
        <a:lstStyle/>
        <a:p>
          <a:endParaRPr lang="cs-CZ"/>
        </a:p>
      </dgm:t>
    </dgm:pt>
    <dgm:pt modelId="{B6EF6F0B-950C-436E-AFF4-43E6ACE4904F}" type="asst">
      <dgm:prSet phldrT="[Text]"/>
      <dgm:spPr/>
      <dgm:t>
        <a:bodyPr/>
        <a:lstStyle/>
        <a:p>
          <a:r>
            <a:rPr lang="cs-CZ" dirty="0" smtClean="0"/>
            <a:t>Koordinátor 1</a:t>
          </a:r>
          <a:endParaRPr lang="cs-CZ" dirty="0"/>
        </a:p>
      </dgm:t>
    </dgm:pt>
    <dgm:pt modelId="{A2462F11-D678-4B84-9114-5D7A02CF56D6}" type="parTrans" cxnId="{FFE61418-07E9-4340-839E-9B4D05DD26CD}">
      <dgm:prSet/>
      <dgm:spPr/>
      <dgm:t>
        <a:bodyPr/>
        <a:lstStyle/>
        <a:p>
          <a:endParaRPr lang="cs-CZ"/>
        </a:p>
      </dgm:t>
    </dgm:pt>
    <dgm:pt modelId="{B05C91B6-9717-4843-BAA7-C7AB800D9F5A}" type="sibTrans" cxnId="{FFE61418-07E9-4340-839E-9B4D05DD26CD}">
      <dgm:prSet/>
      <dgm:spPr/>
      <dgm:t>
        <a:bodyPr/>
        <a:lstStyle/>
        <a:p>
          <a:endParaRPr lang="cs-CZ"/>
        </a:p>
      </dgm:t>
    </dgm:pt>
    <dgm:pt modelId="{67B5703B-3EEF-4F1A-8FC5-4881BF76A04A}">
      <dgm:prSet phldrT="[Text]" custT="1"/>
      <dgm:spPr/>
      <dgm:t>
        <a:bodyPr/>
        <a:lstStyle/>
        <a:p>
          <a:pPr algn="r"/>
          <a:r>
            <a:rPr lang="cs-CZ" sz="1800" dirty="0" smtClean="0"/>
            <a:t>    Lektor 1</a:t>
          </a:r>
          <a:r>
            <a:rPr lang="cs-CZ" sz="1500" dirty="0" smtClean="0"/>
            <a:t>		</a:t>
          </a:r>
          <a:endParaRPr lang="cs-CZ" sz="1500" dirty="0"/>
        </a:p>
      </dgm:t>
    </dgm:pt>
    <dgm:pt modelId="{BCF12714-D213-49F9-A407-23C0403E83C5}" type="parTrans" cxnId="{6D63FE6D-F82D-41C4-A217-AA65666806B7}">
      <dgm:prSet/>
      <dgm:spPr/>
      <dgm:t>
        <a:bodyPr/>
        <a:lstStyle/>
        <a:p>
          <a:endParaRPr lang="cs-CZ"/>
        </a:p>
      </dgm:t>
    </dgm:pt>
    <dgm:pt modelId="{9DBCE946-FA2D-4132-A0B7-0CFFD352E855}" type="sibTrans" cxnId="{6D63FE6D-F82D-41C4-A217-AA65666806B7}">
      <dgm:prSet/>
      <dgm:spPr/>
      <dgm:t>
        <a:bodyPr/>
        <a:lstStyle/>
        <a:p>
          <a:endParaRPr lang="cs-CZ"/>
        </a:p>
      </dgm:t>
    </dgm:pt>
    <dgm:pt modelId="{BD06B51A-7E1C-4DF5-A766-9F82A3F3FCFD}">
      <dgm:prSet phldrT="[Text]" custT="1"/>
      <dgm:spPr/>
      <dgm:t>
        <a:bodyPr/>
        <a:lstStyle/>
        <a:p>
          <a:r>
            <a:rPr lang="cs-CZ" sz="1800" dirty="0" smtClean="0"/>
            <a:t>   Lektor 2</a:t>
          </a:r>
          <a:r>
            <a:rPr lang="cs-CZ" sz="1500" dirty="0" smtClean="0"/>
            <a:t>	</a:t>
          </a:r>
          <a:endParaRPr lang="cs-CZ" sz="1500" dirty="0"/>
        </a:p>
      </dgm:t>
    </dgm:pt>
    <dgm:pt modelId="{3E346DC7-959F-466C-9C73-50ABE83DEB22}" type="parTrans" cxnId="{958B66F1-5CA7-4177-B92B-6B74F657CD72}">
      <dgm:prSet/>
      <dgm:spPr/>
      <dgm:t>
        <a:bodyPr/>
        <a:lstStyle/>
        <a:p>
          <a:endParaRPr lang="cs-CZ"/>
        </a:p>
      </dgm:t>
    </dgm:pt>
    <dgm:pt modelId="{AEA7F599-DE97-4653-800B-DF3B3023EF92}" type="sibTrans" cxnId="{958B66F1-5CA7-4177-B92B-6B74F657CD72}">
      <dgm:prSet/>
      <dgm:spPr/>
      <dgm:t>
        <a:bodyPr/>
        <a:lstStyle/>
        <a:p>
          <a:endParaRPr lang="cs-CZ"/>
        </a:p>
      </dgm:t>
    </dgm:pt>
    <dgm:pt modelId="{13E39BBB-7D99-429E-B336-AE3EF9251529}">
      <dgm:prSet phldrT="[Text]" custT="1"/>
      <dgm:spPr/>
      <dgm:t>
        <a:bodyPr/>
        <a:lstStyle/>
        <a:p>
          <a:r>
            <a:rPr lang="cs-CZ" sz="1800" dirty="0" smtClean="0"/>
            <a:t> </a:t>
          </a:r>
        </a:p>
        <a:p>
          <a:r>
            <a:rPr lang="cs-CZ" sz="1800" dirty="0" smtClean="0"/>
            <a:t>Lektor 3</a:t>
          </a:r>
        </a:p>
        <a:p>
          <a:endParaRPr lang="cs-CZ" sz="1500" dirty="0"/>
        </a:p>
      </dgm:t>
    </dgm:pt>
    <dgm:pt modelId="{40C00D9C-9CF8-4FEE-BC65-7AB5E6480DB6}" type="parTrans" cxnId="{EB8017F2-D8CE-413E-AB34-CB0AB09933A3}">
      <dgm:prSet/>
      <dgm:spPr/>
      <dgm:t>
        <a:bodyPr/>
        <a:lstStyle/>
        <a:p>
          <a:endParaRPr lang="cs-CZ"/>
        </a:p>
      </dgm:t>
    </dgm:pt>
    <dgm:pt modelId="{DCF5FB6F-A854-4F56-B44A-4E3F95F12E7C}" type="sibTrans" cxnId="{EB8017F2-D8CE-413E-AB34-CB0AB09933A3}">
      <dgm:prSet/>
      <dgm:spPr/>
      <dgm:t>
        <a:bodyPr/>
        <a:lstStyle/>
        <a:p>
          <a:endParaRPr lang="cs-CZ"/>
        </a:p>
      </dgm:t>
    </dgm:pt>
    <dgm:pt modelId="{B31FF2D8-0C29-4F88-B155-34D8F397519E}" type="asst">
      <dgm:prSet/>
      <dgm:spPr/>
      <dgm:t>
        <a:bodyPr/>
        <a:lstStyle/>
        <a:p>
          <a:r>
            <a:rPr lang="cs-CZ" dirty="0" smtClean="0"/>
            <a:t>Koordinátor 2</a:t>
          </a:r>
          <a:endParaRPr lang="cs-CZ" dirty="0"/>
        </a:p>
      </dgm:t>
    </dgm:pt>
    <dgm:pt modelId="{63F577DF-3FF2-45EB-B282-4CB60E5001AF}" type="parTrans" cxnId="{0C199150-2FB1-48B3-BD00-3F658FB9307A}">
      <dgm:prSet/>
      <dgm:spPr/>
      <dgm:t>
        <a:bodyPr/>
        <a:lstStyle/>
        <a:p>
          <a:endParaRPr lang="cs-CZ"/>
        </a:p>
      </dgm:t>
    </dgm:pt>
    <dgm:pt modelId="{9801270D-BD9B-4BC2-9B10-E1A08BB6614A}" type="sibTrans" cxnId="{0C199150-2FB1-48B3-BD00-3F658FB9307A}">
      <dgm:prSet/>
      <dgm:spPr/>
      <dgm:t>
        <a:bodyPr/>
        <a:lstStyle/>
        <a:p>
          <a:endParaRPr lang="cs-CZ"/>
        </a:p>
      </dgm:t>
    </dgm:pt>
    <dgm:pt modelId="{F13668C8-F513-47C6-B0D2-70D0DCC118EC}" type="asst">
      <dgm:prSet/>
      <dgm:spPr/>
      <dgm:t>
        <a:bodyPr/>
        <a:lstStyle/>
        <a:p>
          <a:r>
            <a:rPr lang="cs-CZ" dirty="0" smtClean="0"/>
            <a:t>ASISTENT</a:t>
          </a:r>
          <a:endParaRPr lang="cs-CZ" dirty="0"/>
        </a:p>
      </dgm:t>
    </dgm:pt>
    <dgm:pt modelId="{B2C3AE4D-E409-4F12-A82A-484F48A61CB6}" type="parTrans" cxnId="{F7CBE3FB-AD2E-4FAE-A1AE-F078ABCD6739}">
      <dgm:prSet/>
      <dgm:spPr/>
      <dgm:t>
        <a:bodyPr/>
        <a:lstStyle/>
        <a:p>
          <a:endParaRPr lang="cs-CZ"/>
        </a:p>
      </dgm:t>
    </dgm:pt>
    <dgm:pt modelId="{25FF72A6-A813-4D05-B832-C4C3F77287C4}" type="sibTrans" cxnId="{F7CBE3FB-AD2E-4FAE-A1AE-F078ABCD6739}">
      <dgm:prSet/>
      <dgm:spPr/>
      <dgm:t>
        <a:bodyPr/>
        <a:lstStyle/>
        <a:p>
          <a:endParaRPr lang="cs-CZ"/>
        </a:p>
      </dgm:t>
    </dgm:pt>
    <dgm:pt modelId="{A799DDA4-CACD-47DB-9F6A-6F93F88D1D1D}" type="pres">
      <dgm:prSet presAssocID="{967132A3-0AFC-41D8-805B-369D13C1E61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F0AAA480-3A60-4867-90DC-026203B3A4F6}" type="pres">
      <dgm:prSet presAssocID="{09D49E66-84F7-45AB-9B57-16C3EC9241A7}" presName="hierRoot1" presStyleCnt="0">
        <dgm:presLayoutVars>
          <dgm:hierBranch val="init"/>
        </dgm:presLayoutVars>
      </dgm:prSet>
      <dgm:spPr/>
    </dgm:pt>
    <dgm:pt modelId="{71075233-9487-41F6-AE5E-813D746209F0}" type="pres">
      <dgm:prSet presAssocID="{09D49E66-84F7-45AB-9B57-16C3EC9241A7}" presName="rootComposite1" presStyleCnt="0"/>
      <dgm:spPr/>
    </dgm:pt>
    <dgm:pt modelId="{B2A2EB4C-F66B-483F-ACC3-BBA41BE014A7}" type="pres">
      <dgm:prSet presAssocID="{09D49E66-84F7-45AB-9B57-16C3EC9241A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7D1076C2-82FF-4CBE-B0D6-CD6CA61076A7}" type="pres">
      <dgm:prSet presAssocID="{09D49E66-84F7-45AB-9B57-16C3EC9241A7}" presName="rootConnector1" presStyleLbl="node1" presStyleIdx="0" presStyleCnt="0"/>
      <dgm:spPr/>
      <dgm:t>
        <a:bodyPr/>
        <a:lstStyle/>
        <a:p>
          <a:endParaRPr lang="cs-CZ"/>
        </a:p>
      </dgm:t>
    </dgm:pt>
    <dgm:pt modelId="{F0D57737-7C1D-4728-BEE8-ABF1BE1714C0}" type="pres">
      <dgm:prSet presAssocID="{09D49E66-84F7-45AB-9B57-16C3EC9241A7}" presName="hierChild2" presStyleCnt="0"/>
      <dgm:spPr/>
    </dgm:pt>
    <dgm:pt modelId="{FD6E7DDE-BEFA-42D5-8662-32208053F79B}" type="pres">
      <dgm:prSet presAssocID="{BCF12714-D213-49F9-A407-23C0403E83C5}" presName="Name37" presStyleLbl="parChTrans1D2" presStyleIdx="0" presStyleCnt="6"/>
      <dgm:spPr/>
      <dgm:t>
        <a:bodyPr/>
        <a:lstStyle/>
        <a:p>
          <a:endParaRPr lang="cs-CZ"/>
        </a:p>
      </dgm:t>
    </dgm:pt>
    <dgm:pt modelId="{D79EBE6C-264A-4E70-96D3-E07110E780EF}" type="pres">
      <dgm:prSet presAssocID="{67B5703B-3EEF-4F1A-8FC5-4881BF76A04A}" presName="hierRoot2" presStyleCnt="0">
        <dgm:presLayoutVars>
          <dgm:hierBranch val="init"/>
        </dgm:presLayoutVars>
      </dgm:prSet>
      <dgm:spPr/>
    </dgm:pt>
    <dgm:pt modelId="{6D32B86E-FA84-457B-A861-EC1D10823917}" type="pres">
      <dgm:prSet presAssocID="{67B5703B-3EEF-4F1A-8FC5-4881BF76A04A}" presName="rootComposite" presStyleCnt="0"/>
      <dgm:spPr/>
    </dgm:pt>
    <dgm:pt modelId="{1CBF20C3-1EC8-42B5-BF64-95CDBFF415DF}" type="pres">
      <dgm:prSet presAssocID="{67B5703B-3EEF-4F1A-8FC5-4881BF76A04A}" presName="rootText" presStyleLbl="node2" presStyleIdx="0" presStyleCnt="3" custLinFactY="-7038" custLinFactNeighborX="-1548" custLinFactNeighborY="-100000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74356534-FEA4-4E5B-96AF-57220182E188}" type="pres">
      <dgm:prSet presAssocID="{67B5703B-3EEF-4F1A-8FC5-4881BF76A04A}" presName="rootConnector" presStyleLbl="node2" presStyleIdx="0" presStyleCnt="3"/>
      <dgm:spPr/>
      <dgm:t>
        <a:bodyPr/>
        <a:lstStyle/>
        <a:p>
          <a:endParaRPr lang="cs-CZ"/>
        </a:p>
      </dgm:t>
    </dgm:pt>
    <dgm:pt modelId="{7B713D92-728F-484E-A017-377C9D830019}" type="pres">
      <dgm:prSet presAssocID="{67B5703B-3EEF-4F1A-8FC5-4881BF76A04A}" presName="hierChild4" presStyleCnt="0"/>
      <dgm:spPr/>
    </dgm:pt>
    <dgm:pt modelId="{D1EDB502-647D-4A98-9F58-E62F7906A458}" type="pres">
      <dgm:prSet presAssocID="{67B5703B-3EEF-4F1A-8FC5-4881BF76A04A}" presName="hierChild5" presStyleCnt="0"/>
      <dgm:spPr/>
    </dgm:pt>
    <dgm:pt modelId="{C9CB6024-BC2B-48E7-AAC3-197B7835D418}" type="pres">
      <dgm:prSet presAssocID="{3E346DC7-959F-466C-9C73-50ABE83DEB22}" presName="Name37" presStyleLbl="parChTrans1D2" presStyleIdx="1" presStyleCnt="6"/>
      <dgm:spPr/>
      <dgm:t>
        <a:bodyPr/>
        <a:lstStyle/>
        <a:p>
          <a:endParaRPr lang="cs-CZ"/>
        </a:p>
      </dgm:t>
    </dgm:pt>
    <dgm:pt modelId="{DA1E2C09-55E3-4303-B6B1-B12A080120AB}" type="pres">
      <dgm:prSet presAssocID="{BD06B51A-7E1C-4DF5-A766-9F82A3F3FCFD}" presName="hierRoot2" presStyleCnt="0">
        <dgm:presLayoutVars>
          <dgm:hierBranch val="init"/>
        </dgm:presLayoutVars>
      </dgm:prSet>
      <dgm:spPr/>
    </dgm:pt>
    <dgm:pt modelId="{08DF7B60-6C3E-4470-A2B1-C8A598332312}" type="pres">
      <dgm:prSet presAssocID="{BD06B51A-7E1C-4DF5-A766-9F82A3F3FCFD}" presName="rootComposite" presStyleCnt="0"/>
      <dgm:spPr/>
    </dgm:pt>
    <dgm:pt modelId="{144DBDCA-162B-4B21-93B0-D9F08AB2C19B}" type="pres">
      <dgm:prSet presAssocID="{BD06B51A-7E1C-4DF5-A766-9F82A3F3FCFD}" presName="rootText" presStyleLbl="node2" presStyleIdx="1" presStyleCnt="3" custLinFactY="-2850" custLinFactNeighborX="-763" custLinFactNeighborY="-100000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A59AE87C-42C1-4A64-9A56-0F07FB41189B}" type="pres">
      <dgm:prSet presAssocID="{BD06B51A-7E1C-4DF5-A766-9F82A3F3FCFD}" presName="rootConnector" presStyleLbl="node2" presStyleIdx="1" presStyleCnt="3"/>
      <dgm:spPr/>
      <dgm:t>
        <a:bodyPr/>
        <a:lstStyle/>
        <a:p>
          <a:endParaRPr lang="cs-CZ"/>
        </a:p>
      </dgm:t>
    </dgm:pt>
    <dgm:pt modelId="{9810EC3B-63EC-4087-B0FB-F398B19B3447}" type="pres">
      <dgm:prSet presAssocID="{BD06B51A-7E1C-4DF5-A766-9F82A3F3FCFD}" presName="hierChild4" presStyleCnt="0"/>
      <dgm:spPr/>
    </dgm:pt>
    <dgm:pt modelId="{A07216BB-F113-4FC4-9BFB-16C9C8A2FB82}" type="pres">
      <dgm:prSet presAssocID="{BD06B51A-7E1C-4DF5-A766-9F82A3F3FCFD}" presName="hierChild5" presStyleCnt="0"/>
      <dgm:spPr/>
    </dgm:pt>
    <dgm:pt modelId="{3356A3AF-1C26-44BF-B22C-4BE54E951781}" type="pres">
      <dgm:prSet presAssocID="{40C00D9C-9CF8-4FEE-BC65-7AB5E6480DB6}" presName="Name37" presStyleLbl="parChTrans1D2" presStyleIdx="2" presStyleCnt="6"/>
      <dgm:spPr/>
      <dgm:t>
        <a:bodyPr/>
        <a:lstStyle/>
        <a:p>
          <a:endParaRPr lang="cs-CZ"/>
        </a:p>
      </dgm:t>
    </dgm:pt>
    <dgm:pt modelId="{3A1E57F6-5AD4-4748-97EA-571B5A1C1E18}" type="pres">
      <dgm:prSet presAssocID="{13E39BBB-7D99-429E-B336-AE3EF9251529}" presName="hierRoot2" presStyleCnt="0">
        <dgm:presLayoutVars>
          <dgm:hierBranch val="init"/>
        </dgm:presLayoutVars>
      </dgm:prSet>
      <dgm:spPr/>
    </dgm:pt>
    <dgm:pt modelId="{409F6ED8-B137-4CF2-A0A6-6A7FACB7D08C}" type="pres">
      <dgm:prSet presAssocID="{13E39BBB-7D99-429E-B336-AE3EF9251529}" presName="rootComposite" presStyleCnt="0"/>
      <dgm:spPr/>
    </dgm:pt>
    <dgm:pt modelId="{CA6CB4E2-F1D1-415C-ACE6-B2431EFF4D11}" type="pres">
      <dgm:prSet presAssocID="{13E39BBB-7D99-429E-B336-AE3EF9251529}" presName="rootText" presStyleLbl="node2" presStyleIdx="2" presStyleCnt="3" custLinFactNeighborX="-3316" custLinFactNeighborY="-94389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B806DF23-AB53-482D-B471-34833D0E85C6}" type="pres">
      <dgm:prSet presAssocID="{13E39BBB-7D99-429E-B336-AE3EF9251529}" presName="rootConnector" presStyleLbl="node2" presStyleIdx="2" presStyleCnt="3"/>
      <dgm:spPr/>
      <dgm:t>
        <a:bodyPr/>
        <a:lstStyle/>
        <a:p>
          <a:endParaRPr lang="cs-CZ"/>
        </a:p>
      </dgm:t>
    </dgm:pt>
    <dgm:pt modelId="{9E68A156-FFF5-4201-8F49-B2F174F8AA24}" type="pres">
      <dgm:prSet presAssocID="{13E39BBB-7D99-429E-B336-AE3EF9251529}" presName="hierChild4" presStyleCnt="0"/>
      <dgm:spPr/>
    </dgm:pt>
    <dgm:pt modelId="{320C71BF-CE3B-4EBD-9CF5-7A927DC4F987}" type="pres">
      <dgm:prSet presAssocID="{13E39BBB-7D99-429E-B336-AE3EF9251529}" presName="hierChild5" presStyleCnt="0"/>
      <dgm:spPr/>
    </dgm:pt>
    <dgm:pt modelId="{FD9B1E7C-56D3-4CA4-A3DC-BE0AFC0DDD38}" type="pres">
      <dgm:prSet presAssocID="{09D49E66-84F7-45AB-9B57-16C3EC9241A7}" presName="hierChild3" presStyleCnt="0"/>
      <dgm:spPr/>
    </dgm:pt>
    <dgm:pt modelId="{6465B692-A89F-4836-9EEA-2E4188DA24BD}" type="pres">
      <dgm:prSet presAssocID="{63F577DF-3FF2-45EB-B282-4CB60E5001AF}" presName="Name111" presStyleLbl="parChTrans1D2" presStyleIdx="3" presStyleCnt="6"/>
      <dgm:spPr/>
      <dgm:t>
        <a:bodyPr/>
        <a:lstStyle/>
        <a:p>
          <a:endParaRPr lang="cs-CZ"/>
        </a:p>
      </dgm:t>
    </dgm:pt>
    <dgm:pt modelId="{4DFB94B1-2B18-4DDE-9F31-EC70E1F18A8E}" type="pres">
      <dgm:prSet presAssocID="{B31FF2D8-0C29-4F88-B155-34D8F397519E}" presName="hierRoot3" presStyleCnt="0">
        <dgm:presLayoutVars>
          <dgm:hierBranch val="init"/>
        </dgm:presLayoutVars>
      </dgm:prSet>
      <dgm:spPr/>
    </dgm:pt>
    <dgm:pt modelId="{1ED6CDD1-96D8-49FB-9D4A-6CC191E68259}" type="pres">
      <dgm:prSet presAssocID="{B31FF2D8-0C29-4F88-B155-34D8F397519E}" presName="rootComposite3" presStyleCnt="0"/>
      <dgm:spPr/>
    </dgm:pt>
    <dgm:pt modelId="{4550635B-9A65-4FDC-9AA6-EC85DC23FD68}" type="pres">
      <dgm:prSet presAssocID="{B31FF2D8-0C29-4F88-B155-34D8F397519E}" presName="rootText3" presStyleLbl="asst1" presStyleIdx="0" presStyleCnt="3" custLinFactNeighborX="-12177" custLinFactNeighborY="3480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F8734268-AD95-4701-AD6C-4E52D4583AB0}" type="pres">
      <dgm:prSet presAssocID="{B31FF2D8-0C29-4F88-B155-34D8F397519E}" presName="rootConnector3" presStyleLbl="asst1" presStyleIdx="0" presStyleCnt="3"/>
      <dgm:spPr/>
      <dgm:t>
        <a:bodyPr/>
        <a:lstStyle/>
        <a:p>
          <a:endParaRPr lang="cs-CZ"/>
        </a:p>
      </dgm:t>
    </dgm:pt>
    <dgm:pt modelId="{56949011-6A81-450C-A001-3D76F94FA094}" type="pres">
      <dgm:prSet presAssocID="{B31FF2D8-0C29-4F88-B155-34D8F397519E}" presName="hierChild6" presStyleCnt="0"/>
      <dgm:spPr/>
    </dgm:pt>
    <dgm:pt modelId="{D6EC0AFF-CC48-4598-86DE-39E90FFF8378}" type="pres">
      <dgm:prSet presAssocID="{B31FF2D8-0C29-4F88-B155-34D8F397519E}" presName="hierChild7" presStyleCnt="0"/>
      <dgm:spPr/>
    </dgm:pt>
    <dgm:pt modelId="{3CFD7A87-7E5B-40ED-81D1-A907F15C3A24}" type="pres">
      <dgm:prSet presAssocID="{A2462F11-D678-4B84-9114-5D7A02CF56D6}" presName="Name111" presStyleLbl="parChTrans1D2" presStyleIdx="4" presStyleCnt="6"/>
      <dgm:spPr/>
      <dgm:t>
        <a:bodyPr/>
        <a:lstStyle/>
        <a:p>
          <a:endParaRPr lang="cs-CZ"/>
        </a:p>
      </dgm:t>
    </dgm:pt>
    <dgm:pt modelId="{DD4DB11F-0383-4D65-A70C-4979206EB048}" type="pres">
      <dgm:prSet presAssocID="{B6EF6F0B-950C-436E-AFF4-43E6ACE4904F}" presName="hierRoot3" presStyleCnt="0">
        <dgm:presLayoutVars>
          <dgm:hierBranch val="l"/>
        </dgm:presLayoutVars>
      </dgm:prSet>
      <dgm:spPr/>
    </dgm:pt>
    <dgm:pt modelId="{6BA2CFAF-BF18-426E-99C4-13C5F427ED02}" type="pres">
      <dgm:prSet presAssocID="{B6EF6F0B-950C-436E-AFF4-43E6ACE4904F}" presName="rootComposite3" presStyleCnt="0"/>
      <dgm:spPr/>
    </dgm:pt>
    <dgm:pt modelId="{DF899679-DD8A-4407-88DB-CE86C10F28B8}" type="pres">
      <dgm:prSet presAssocID="{B6EF6F0B-950C-436E-AFF4-43E6ACE4904F}" presName="rootText3" presStyleLbl="asst1" presStyleIdx="1" presStyleCnt="3" custLinFactNeighborX="68779" custLinFactNeighborY="-250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6141D5F0-25C7-4DD7-997E-B3E73BBDAC5C}" type="pres">
      <dgm:prSet presAssocID="{B6EF6F0B-950C-436E-AFF4-43E6ACE4904F}" presName="rootConnector3" presStyleLbl="asst1" presStyleIdx="1" presStyleCnt="3"/>
      <dgm:spPr/>
      <dgm:t>
        <a:bodyPr/>
        <a:lstStyle/>
        <a:p>
          <a:endParaRPr lang="cs-CZ"/>
        </a:p>
      </dgm:t>
    </dgm:pt>
    <dgm:pt modelId="{12F25D42-FB8D-43E5-B4E6-44FFFC240C9E}" type="pres">
      <dgm:prSet presAssocID="{B6EF6F0B-950C-436E-AFF4-43E6ACE4904F}" presName="hierChild6" presStyleCnt="0"/>
      <dgm:spPr/>
    </dgm:pt>
    <dgm:pt modelId="{BD48C8C3-0596-406B-850D-26BDF04B72F7}" type="pres">
      <dgm:prSet presAssocID="{B6EF6F0B-950C-436E-AFF4-43E6ACE4904F}" presName="hierChild7" presStyleCnt="0"/>
      <dgm:spPr/>
    </dgm:pt>
    <dgm:pt modelId="{1D642BAF-FF63-41A9-85CB-FD77C1125345}" type="pres">
      <dgm:prSet presAssocID="{B2C3AE4D-E409-4F12-A82A-484F48A61CB6}" presName="Name111" presStyleLbl="parChTrans1D2" presStyleIdx="5" presStyleCnt="6"/>
      <dgm:spPr/>
      <dgm:t>
        <a:bodyPr/>
        <a:lstStyle/>
        <a:p>
          <a:endParaRPr lang="cs-CZ"/>
        </a:p>
      </dgm:t>
    </dgm:pt>
    <dgm:pt modelId="{40B8FD12-016C-4C59-AB87-894E5B31A24D}" type="pres">
      <dgm:prSet presAssocID="{F13668C8-F513-47C6-B0D2-70D0DCC118EC}" presName="hierRoot3" presStyleCnt="0">
        <dgm:presLayoutVars>
          <dgm:hierBranch val="init"/>
        </dgm:presLayoutVars>
      </dgm:prSet>
      <dgm:spPr/>
    </dgm:pt>
    <dgm:pt modelId="{14039DD4-C86E-400E-9D89-35D40E58C9DE}" type="pres">
      <dgm:prSet presAssocID="{F13668C8-F513-47C6-B0D2-70D0DCC118EC}" presName="rootComposite3" presStyleCnt="0"/>
      <dgm:spPr/>
    </dgm:pt>
    <dgm:pt modelId="{26DDAADF-2712-4D76-888A-8D823ACB5D14}" type="pres">
      <dgm:prSet presAssocID="{F13668C8-F513-47C6-B0D2-70D0DCC118EC}" presName="rootText3" presStyleLbl="asst1" presStyleIdx="2" presStyleCnt="3" custScaleX="69210" custScaleY="86130" custLinFactY="-100000" custLinFactNeighborX="-69874" custLinFactNeighborY="-173887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E9B60B10-8E85-40C1-B8CB-E929D5DA2BB3}" type="pres">
      <dgm:prSet presAssocID="{F13668C8-F513-47C6-B0D2-70D0DCC118EC}" presName="rootConnector3" presStyleLbl="asst1" presStyleIdx="2" presStyleCnt="3"/>
      <dgm:spPr/>
      <dgm:t>
        <a:bodyPr/>
        <a:lstStyle/>
        <a:p>
          <a:endParaRPr lang="cs-CZ"/>
        </a:p>
      </dgm:t>
    </dgm:pt>
    <dgm:pt modelId="{33F0D651-BF6C-46DE-9036-A249DA0318F6}" type="pres">
      <dgm:prSet presAssocID="{F13668C8-F513-47C6-B0D2-70D0DCC118EC}" presName="hierChild6" presStyleCnt="0"/>
      <dgm:spPr/>
    </dgm:pt>
    <dgm:pt modelId="{16AD10AD-4450-4FA4-8334-3BF5AFD1F528}" type="pres">
      <dgm:prSet presAssocID="{F13668C8-F513-47C6-B0D2-70D0DCC118EC}" presName="hierChild7" presStyleCnt="0"/>
      <dgm:spPr/>
    </dgm:pt>
  </dgm:ptLst>
  <dgm:cxnLst>
    <dgm:cxn modelId="{084395BD-D888-4505-B2A7-3E3D3C9EAA8E}" type="presOf" srcId="{40C00D9C-9CF8-4FEE-BC65-7AB5E6480DB6}" destId="{3356A3AF-1C26-44BF-B22C-4BE54E951781}" srcOrd="0" destOrd="0" presId="urn:microsoft.com/office/officeart/2005/8/layout/orgChart1"/>
    <dgm:cxn modelId="{C67E1C9D-B802-4D1B-A13A-8393728B31A4}" type="presOf" srcId="{B2C3AE4D-E409-4F12-A82A-484F48A61CB6}" destId="{1D642BAF-FF63-41A9-85CB-FD77C1125345}" srcOrd="0" destOrd="0" presId="urn:microsoft.com/office/officeart/2005/8/layout/orgChart1"/>
    <dgm:cxn modelId="{958B66F1-5CA7-4177-B92B-6B74F657CD72}" srcId="{09D49E66-84F7-45AB-9B57-16C3EC9241A7}" destId="{BD06B51A-7E1C-4DF5-A766-9F82A3F3FCFD}" srcOrd="3" destOrd="0" parTransId="{3E346DC7-959F-466C-9C73-50ABE83DEB22}" sibTransId="{AEA7F599-DE97-4653-800B-DF3B3023EF92}"/>
    <dgm:cxn modelId="{EB8017F2-D8CE-413E-AB34-CB0AB09933A3}" srcId="{09D49E66-84F7-45AB-9B57-16C3EC9241A7}" destId="{13E39BBB-7D99-429E-B336-AE3EF9251529}" srcOrd="4" destOrd="0" parTransId="{40C00D9C-9CF8-4FEE-BC65-7AB5E6480DB6}" sibTransId="{DCF5FB6F-A854-4F56-B44A-4E3F95F12E7C}"/>
    <dgm:cxn modelId="{C1A6AD81-D2F0-442A-845B-2D8BF2093BD0}" type="presOf" srcId="{B6EF6F0B-950C-436E-AFF4-43E6ACE4904F}" destId="{6141D5F0-25C7-4DD7-997E-B3E73BBDAC5C}" srcOrd="1" destOrd="0" presId="urn:microsoft.com/office/officeart/2005/8/layout/orgChart1"/>
    <dgm:cxn modelId="{482D32DC-D2B0-4EC5-BE96-7202F0040BE4}" type="presOf" srcId="{B6EF6F0B-950C-436E-AFF4-43E6ACE4904F}" destId="{DF899679-DD8A-4407-88DB-CE86C10F28B8}" srcOrd="0" destOrd="0" presId="urn:microsoft.com/office/officeart/2005/8/layout/orgChart1"/>
    <dgm:cxn modelId="{29EE79E8-6A7F-4085-A630-863E66319ACF}" type="presOf" srcId="{BCF12714-D213-49F9-A407-23C0403E83C5}" destId="{FD6E7DDE-BEFA-42D5-8662-32208053F79B}" srcOrd="0" destOrd="0" presId="urn:microsoft.com/office/officeart/2005/8/layout/orgChart1"/>
    <dgm:cxn modelId="{35F32555-B9C3-4120-A21C-EC4F34C84774}" type="presOf" srcId="{09D49E66-84F7-45AB-9B57-16C3EC9241A7}" destId="{B2A2EB4C-F66B-483F-ACC3-BBA41BE014A7}" srcOrd="0" destOrd="0" presId="urn:microsoft.com/office/officeart/2005/8/layout/orgChart1"/>
    <dgm:cxn modelId="{62FCAD43-96DA-4719-BC8B-35865D6CC880}" type="presOf" srcId="{13E39BBB-7D99-429E-B336-AE3EF9251529}" destId="{CA6CB4E2-F1D1-415C-ACE6-B2431EFF4D11}" srcOrd="0" destOrd="0" presId="urn:microsoft.com/office/officeart/2005/8/layout/orgChart1"/>
    <dgm:cxn modelId="{CE6440D3-569E-4516-B337-48072106F875}" type="presOf" srcId="{967132A3-0AFC-41D8-805B-369D13C1E618}" destId="{A799DDA4-CACD-47DB-9F6A-6F93F88D1D1D}" srcOrd="0" destOrd="0" presId="urn:microsoft.com/office/officeart/2005/8/layout/orgChart1"/>
    <dgm:cxn modelId="{1D04CD73-BBF2-4A13-B61A-9AE67F9B96B9}" type="presOf" srcId="{F13668C8-F513-47C6-B0D2-70D0DCC118EC}" destId="{26DDAADF-2712-4D76-888A-8D823ACB5D14}" srcOrd="0" destOrd="0" presId="urn:microsoft.com/office/officeart/2005/8/layout/orgChart1"/>
    <dgm:cxn modelId="{3FB41FC9-2B72-4219-8D90-B425B34A87A5}" type="presOf" srcId="{3E346DC7-959F-466C-9C73-50ABE83DEB22}" destId="{C9CB6024-BC2B-48E7-AAC3-197B7835D418}" srcOrd="0" destOrd="0" presId="urn:microsoft.com/office/officeart/2005/8/layout/orgChart1"/>
    <dgm:cxn modelId="{80816BE1-B98D-4AF8-A86D-1CC7D79FCFC3}" type="presOf" srcId="{A2462F11-D678-4B84-9114-5D7A02CF56D6}" destId="{3CFD7A87-7E5B-40ED-81D1-A907F15C3A24}" srcOrd="0" destOrd="0" presId="urn:microsoft.com/office/officeart/2005/8/layout/orgChart1"/>
    <dgm:cxn modelId="{ED136075-8C6F-4AF9-8650-F7C97DB3E2A3}" type="presOf" srcId="{BD06B51A-7E1C-4DF5-A766-9F82A3F3FCFD}" destId="{A59AE87C-42C1-4A64-9A56-0F07FB41189B}" srcOrd="1" destOrd="0" presId="urn:microsoft.com/office/officeart/2005/8/layout/orgChart1"/>
    <dgm:cxn modelId="{7AF0AE30-5B06-47F2-9B14-FCC08DA79220}" type="presOf" srcId="{13E39BBB-7D99-429E-B336-AE3EF9251529}" destId="{B806DF23-AB53-482D-B471-34833D0E85C6}" srcOrd="1" destOrd="0" presId="urn:microsoft.com/office/officeart/2005/8/layout/orgChart1"/>
    <dgm:cxn modelId="{D13330D7-9538-4943-97C0-4AA864EE1C58}" type="presOf" srcId="{09D49E66-84F7-45AB-9B57-16C3EC9241A7}" destId="{7D1076C2-82FF-4CBE-B0D6-CD6CA61076A7}" srcOrd="1" destOrd="0" presId="urn:microsoft.com/office/officeart/2005/8/layout/orgChart1"/>
    <dgm:cxn modelId="{7B94D88F-D4DE-4B31-BA40-8B1FE34F1498}" type="presOf" srcId="{67B5703B-3EEF-4F1A-8FC5-4881BF76A04A}" destId="{74356534-FEA4-4E5B-96AF-57220182E188}" srcOrd="1" destOrd="0" presId="urn:microsoft.com/office/officeart/2005/8/layout/orgChart1"/>
    <dgm:cxn modelId="{BAB188BD-52FE-46F3-A298-58FC6CDB2E97}" type="presOf" srcId="{B31FF2D8-0C29-4F88-B155-34D8F397519E}" destId="{4550635B-9A65-4FDC-9AA6-EC85DC23FD68}" srcOrd="0" destOrd="0" presId="urn:microsoft.com/office/officeart/2005/8/layout/orgChart1"/>
    <dgm:cxn modelId="{6D63FE6D-F82D-41C4-A217-AA65666806B7}" srcId="{09D49E66-84F7-45AB-9B57-16C3EC9241A7}" destId="{67B5703B-3EEF-4F1A-8FC5-4881BF76A04A}" srcOrd="2" destOrd="0" parTransId="{BCF12714-D213-49F9-A407-23C0403E83C5}" sibTransId="{9DBCE946-FA2D-4132-A0B7-0CFFD352E855}"/>
    <dgm:cxn modelId="{F7CBE3FB-AD2E-4FAE-A1AE-F078ABCD6739}" srcId="{09D49E66-84F7-45AB-9B57-16C3EC9241A7}" destId="{F13668C8-F513-47C6-B0D2-70D0DCC118EC}" srcOrd="5" destOrd="0" parTransId="{B2C3AE4D-E409-4F12-A82A-484F48A61CB6}" sibTransId="{25FF72A6-A813-4D05-B832-C4C3F77287C4}"/>
    <dgm:cxn modelId="{C3BCC702-C692-4503-B247-A7BBCA6D2073}" type="presOf" srcId="{67B5703B-3EEF-4F1A-8FC5-4881BF76A04A}" destId="{1CBF20C3-1EC8-42B5-BF64-95CDBFF415DF}" srcOrd="0" destOrd="0" presId="urn:microsoft.com/office/officeart/2005/8/layout/orgChart1"/>
    <dgm:cxn modelId="{1D863344-4BB8-4833-B8F0-09B76D2FA225}" type="presOf" srcId="{63F577DF-3FF2-45EB-B282-4CB60E5001AF}" destId="{6465B692-A89F-4836-9EEA-2E4188DA24BD}" srcOrd="0" destOrd="0" presId="urn:microsoft.com/office/officeart/2005/8/layout/orgChart1"/>
    <dgm:cxn modelId="{FFE61418-07E9-4340-839E-9B4D05DD26CD}" srcId="{09D49E66-84F7-45AB-9B57-16C3EC9241A7}" destId="{B6EF6F0B-950C-436E-AFF4-43E6ACE4904F}" srcOrd="1" destOrd="0" parTransId="{A2462F11-D678-4B84-9114-5D7A02CF56D6}" sibTransId="{B05C91B6-9717-4843-BAA7-C7AB800D9F5A}"/>
    <dgm:cxn modelId="{039788B9-730E-434F-92F2-73C57E2CC6C9}" srcId="{967132A3-0AFC-41D8-805B-369D13C1E618}" destId="{09D49E66-84F7-45AB-9B57-16C3EC9241A7}" srcOrd="0" destOrd="0" parTransId="{DEA80DFB-5CC1-495F-A322-0CED8E99D669}" sibTransId="{1E9C11BB-500E-4545-8479-A29B4783F165}"/>
    <dgm:cxn modelId="{0C199150-2FB1-48B3-BD00-3F658FB9307A}" srcId="{09D49E66-84F7-45AB-9B57-16C3EC9241A7}" destId="{B31FF2D8-0C29-4F88-B155-34D8F397519E}" srcOrd="0" destOrd="0" parTransId="{63F577DF-3FF2-45EB-B282-4CB60E5001AF}" sibTransId="{9801270D-BD9B-4BC2-9B10-E1A08BB6614A}"/>
    <dgm:cxn modelId="{C0372684-7A60-4BDA-8215-A0EBE68118C6}" type="presOf" srcId="{F13668C8-F513-47C6-B0D2-70D0DCC118EC}" destId="{E9B60B10-8E85-40C1-B8CB-E929D5DA2BB3}" srcOrd="1" destOrd="0" presId="urn:microsoft.com/office/officeart/2005/8/layout/orgChart1"/>
    <dgm:cxn modelId="{8EDD9618-3C7E-4A1B-8D3B-CC55094FAC82}" type="presOf" srcId="{BD06B51A-7E1C-4DF5-A766-9F82A3F3FCFD}" destId="{144DBDCA-162B-4B21-93B0-D9F08AB2C19B}" srcOrd="0" destOrd="0" presId="urn:microsoft.com/office/officeart/2005/8/layout/orgChart1"/>
    <dgm:cxn modelId="{83686927-5499-4FD1-88AF-3881B79F3EE4}" type="presOf" srcId="{B31FF2D8-0C29-4F88-B155-34D8F397519E}" destId="{F8734268-AD95-4701-AD6C-4E52D4583AB0}" srcOrd="1" destOrd="0" presId="urn:microsoft.com/office/officeart/2005/8/layout/orgChart1"/>
    <dgm:cxn modelId="{AEDDF10D-2F93-47A9-803A-6537792FFE3D}" type="presParOf" srcId="{A799DDA4-CACD-47DB-9F6A-6F93F88D1D1D}" destId="{F0AAA480-3A60-4867-90DC-026203B3A4F6}" srcOrd="0" destOrd="0" presId="urn:microsoft.com/office/officeart/2005/8/layout/orgChart1"/>
    <dgm:cxn modelId="{2F13B324-2776-4E88-8C88-C6345674F747}" type="presParOf" srcId="{F0AAA480-3A60-4867-90DC-026203B3A4F6}" destId="{71075233-9487-41F6-AE5E-813D746209F0}" srcOrd="0" destOrd="0" presId="urn:microsoft.com/office/officeart/2005/8/layout/orgChart1"/>
    <dgm:cxn modelId="{F84980B3-B743-4D89-AB4D-F5D2AD69E0A6}" type="presParOf" srcId="{71075233-9487-41F6-AE5E-813D746209F0}" destId="{B2A2EB4C-F66B-483F-ACC3-BBA41BE014A7}" srcOrd="0" destOrd="0" presId="urn:microsoft.com/office/officeart/2005/8/layout/orgChart1"/>
    <dgm:cxn modelId="{1FFC8011-2F98-47C7-8071-995EEB3B2079}" type="presParOf" srcId="{71075233-9487-41F6-AE5E-813D746209F0}" destId="{7D1076C2-82FF-4CBE-B0D6-CD6CA61076A7}" srcOrd="1" destOrd="0" presId="urn:microsoft.com/office/officeart/2005/8/layout/orgChart1"/>
    <dgm:cxn modelId="{7E7A9195-8EFD-4CA6-B803-6E398BFC9A36}" type="presParOf" srcId="{F0AAA480-3A60-4867-90DC-026203B3A4F6}" destId="{F0D57737-7C1D-4728-BEE8-ABF1BE1714C0}" srcOrd="1" destOrd="0" presId="urn:microsoft.com/office/officeart/2005/8/layout/orgChart1"/>
    <dgm:cxn modelId="{96634A74-BC0C-412D-A4CD-D6B7516141FA}" type="presParOf" srcId="{F0D57737-7C1D-4728-BEE8-ABF1BE1714C0}" destId="{FD6E7DDE-BEFA-42D5-8662-32208053F79B}" srcOrd="0" destOrd="0" presId="urn:microsoft.com/office/officeart/2005/8/layout/orgChart1"/>
    <dgm:cxn modelId="{4ED45284-3B1E-4E6E-A529-A83DDF9CCBAD}" type="presParOf" srcId="{F0D57737-7C1D-4728-BEE8-ABF1BE1714C0}" destId="{D79EBE6C-264A-4E70-96D3-E07110E780EF}" srcOrd="1" destOrd="0" presId="urn:microsoft.com/office/officeart/2005/8/layout/orgChart1"/>
    <dgm:cxn modelId="{F033792B-DF55-42D1-9DAE-1E7EF93EDCC5}" type="presParOf" srcId="{D79EBE6C-264A-4E70-96D3-E07110E780EF}" destId="{6D32B86E-FA84-457B-A861-EC1D10823917}" srcOrd="0" destOrd="0" presId="urn:microsoft.com/office/officeart/2005/8/layout/orgChart1"/>
    <dgm:cxn modelId="{649D0B75-060E-4401-A8A4-CCA8274BCC22}" type="presParOf" srcId="{6D32B86E-FA84-457B-A861-EC1D10823917}" destId="{1CBF20C3-1EC8-42B5-BF64-95CDBFF415DF}" srcOrd="0" destOrd="0" presId="urn:microsoft.com/office/officeart/2005/8/layout/orgChart1"/>
    <dgm:cxn modelId="{75B3BB47-5C88-4958-8890-8A132C2D5A9F}" type="presParOf" srcId="{6D32B86E-FA84-457B-A861-EC1D10823917}" destId="{74356534-FEA4-4E5B-96AF-57220182E188}" srcOrd="1" destOrd="0" presId="urn:microsoft.com/office/officeart/2005/8/layout/orgChart1"/>
    <dgm:cxn modelId="{13F9EED6-5D1F-4949-8037-8D13050B33A7}" type="presParOf" srcId="{D79EBE6C-264A-4E70-96D3-E07110E780EF}" destId="{7B713D92-728F-484E-A017-377C9D830019}" srcOrd="1" destOrd="0" presId="urn:microsoft.com/office/officeart/2005/8/layout/orgChart1"/>
    <dgm:cxn modelId="{31E121B4-376F-44F0-973E-BF1A23A998D2}" type="presParOf" srcId="{D79EBE6C-264A-4E70-96D3-E07110E780EF}" destId="{D1EDB502-647D-4A98-9F58-E62F7906A458}" srcOrd="2" destOrd="0" presId="urn:microsoft.com/office/officeart/2005/8/layout/orgChart1"/>
    <dgm:cxn modelId="{F1DD6B32-9C7D-453B-AE9D-2F5A10D92DEE}" type="presParOf" srcId="{F0D57737-7C1D-4728-BEE8-ABF1BE1714C0}" destId="{C9CB6024-BC2B-48E7-AAC3-197B7835D418}" srcOrd="2" destOrd="0" presId="urn:microsoft.com/office/officeart/2005/8/layout/orgChart1"/>
    <dgm:cxn modelId="{79F3D70D-2B05-4EA9-BB37-BBF8A6832146}" type="presParOf" srcId="{F0D57737-7C1D-4728-BEE8-ABF1BE1714C0}" destId="{DA1E2C09-55E3-4303-B6B1-B12A080120AB}" srcOrd="3" destOrd="0" presId="urn:microsoft.com/office/officeart/2005/8/layout/orgChart1"/>
    <dgm:cxn modelId="{90E90DF0-8DD7-4473-8123-D97F9F127C1F}" type="presParOf" srcId="{DA1E2C09-55E3-4303-B6B1-B12A080120AB}" destId="{08DF7B60-6C3E-4470-A2B1-C8A598332312}" srcOrd="0" destOrd="0" presId="urn:microsoft.com/office/officeart/2005/8/layout/orgChart1"/>
    <dgm:cxn modelId="{143D0C47-06E7-492D-960E-89C917ADFFFB}" type="presParOf" srcId="{08DF7B60-6C3E-4470-A2B1-C8A598332312}" destId="{144DBDCA-162B-4B21-93B0-D9F08AB2C19B}" srcOrd="0" destOrd="0" presId="urn:microsoft.com/office/officeart/2005/8/layout/orgChart1"/>
    <dgm:cxn modelId="{2F5E477A-CDF7-4266-BD6E-28A4DC0B7ECA}" type="presParOf" srcId="{08DF7B60-6C3E-4470-A2B1-C8A598332312}" destId="{A59AE87C-42C1-4A64-9A56-0F07FB41189B}" srcOrd="1" destOrd="0" presId="urn:microsoft.com/office/officeart/2005/8/layout/orgChart1"/>
    <dgm:cxn modelId="{C261110E-857E-4C9C-8A98-EE22CFED05E1}" type="presParOf" srcId="{DA1E2C09-55E3-4303-B6B1-B12A080120AB}" destId="{9810EC3B-63EC-4087-B0FB-F398B19B3447}" srcOrd="1" destOrd="0" presId="urn:microsoft.com/office/officeart/2005/8/layout/orgChart1"/>
    <dgm:cxn modelId="{A6C4DB3A-FBCE-4742-A68B-0C6D70838179}" type="presParOf" srcId="{DA1E2C09-55E3-4303-B6B1-B12A080120AB}" destId="{A07216BB-F113-4FC4-9BFB-16C9C8A2FB82}" srcOrd="2" destOrd="0" presId="urn:microsoft.com/office/officeart/2005/8/layout/orgChart1"/>
    <dgm:cxn modelId="{A4749A39-B8CE-448E-AFF2-EB4AF39B3E96}" type="presParOf" srcId="{F0D57737-7C1D-4728-BEE8-ABF1BE1714C0}" destId="{3356A3AF-1C26-44BF-B22C-4BE54E951781}" srcOrd="4" destOrd="0" presId="urn:microsoft.com/office/officeart/2005/8/layout/orgChart1"/>
    <dgm:cxn modelId="{3FCF405F-EBAC-4B9F-A2FF-59F6392D8D12}" type="presParOf" srcId="{F0D57737-7C1D-4728-BEE8-ABF1BE1714C0}" destId="{3A1E57F6-5AD4-4748-97EA-571B5A1C1E18}" srcOrd="5" destOrd="0" presId="urn:microsoft.com/office/officeart/2005/8/layout/orgChart1"/>
    <dgm:cxn modelId="{E757CCA9-8447-4121-81C4-73EC139186C7}" type="presParOf" srcId="{3A1E57F6-5AD4-4748-97EA-571B5A1C1E18}" destId="{409F6ED8-B137-4CF2-A0A6-6A7FACB7D08C}" srcOrd="0" destOrd="0" presId="urn:microsoft.com/office/officeart/2005/8/layout/orgChart1"/>
    <dgm:cxn modelId="{7CAF1674-E836-4253-8318-DCF0CA883BC6}" type="presParOf" srcId="{409F6ED8-B137-4CF2-A0A6-6A7FACB7D08C}" destId="{CA6CB4E2-F1D1-415C-ACE6-B2431EFF4D11}" srcOrd="0" destOrd="0" presId="urn:microsoft.com/office/officeart/2005/8/layout/orgChart1"/>
    <dgm:cxn modelId="{3E253822-1A9D-4376-BC75-36C2291FF2BE}" type="presParOf" srcId="{409F6ED8-B137-4CF2-A0A6-6A7FACB7D08C}" destId="{B806DF23-AB53-482D-B471-34833D0E85C6}" srcOrd="1" destOrd="0" presId="urn:microsoft.com/office/officeart/2005/8/layout/orgChart1"/>
    <dgm:cxn modelId="{86D51FD4-7B99-44F6-AA65-12450309DBC5}" type="presParOf" srcId="{3A1E57F6-5AD4-4748-97EA-571B5A1C1E18}" destId="{9E68A156-FFF5-4201-8F49-B2F174F8AA24}" srcOrd="1" destOrd="0" presId="urn:microsoft.com/office/officeart/2005/8/layout/orgChart1"/>
    <dgm:cxn modelId="{F77763AF-35F4-455A-8F47-DC347BD1956C}" type="presParOf" srcId="{3A1E57F6-5AD4-4748-97EA-571B5A1C1E18}" destId="{320C71BF-CE3B-4EBD-9CF5-7A927DC4F987}" srcOrd="2" destOrd="0" presId="urn:microsoft.com/office/officeart/2005/8/layout/orgChart1"/>
    <dgm:cxn modelId="{E5A7F9E3-0E35-45F0-A8F7-84311599450F}" type="presParOf" srcId="{F0AAA480-3A60-4867-90DC-026203B3A4F6}" destId="{FD9B1E7C-56D3-4CA4-A3DC-BE0AFC0DDD38}" srcOrd="2" destOrd="0" presId="urn:microsoft.com/office/officeart/2005/8/layout/orgChart1"/>
    <dgm:cxn modelId="{D94AE151-F97D-4264-AB77-148E4614284B}" type="presParOf" srcId="{FD9B1E7C-56D3-4CA4-A3DC-BE0AFC0DDD38}" destId="{6465B692-A89F-4836-9EEA-2E4188DA24BD}" srcOrd="0" destOrd="0" presId="urn:microsoft.com/office/officeart/2005/8/layout/orgChart1"/>
    <dgm:cxn modelId="{9B1AC6F7-9AEE-426C-9E7B-5B31BFD7B1E5}" type="presParOf" srcId="{FD9B1E7C-56D3-4CA4-A3DC-BE0AFC0DDD38}" destId="{4DFB94B1-2B18-4DDE-9F31-EC70E1F18A8E}" srcOrd="1" destOrd="0" presId="urn:microsoft.com/office/officeart/2005/8/layout/orgChart1"/>
    <dgm:cxn modelId="{EB8F23B6-C5F3-468C-AD1B-417390AB6029}" type="presParOf" srcId="{4DFB94B1-2B18-4DDE-9F31-EC70E1F18A8E}" destId="{1ED6CDD1-96D8-49FB-9D4A-6CC191E68259}" srcOrd="0" destOrd="0" presId="urn:microsoft.com/office/officeart/2005/8/layout/orgChart1"/>
    <dgm:cxn modelId="{D7A91BCA-5A13-4878-80F4-A62BFEEA1C9C}" type="presParOf" srcId="{1ED6CDD1-96D8-49FB-9D4A-6CC191E68259}" destId="{4550635B-9A65-4FDC-9AA6-EC85DC23FD68}" srcOrd="0" destOrd="0" presId="urn:microsoft.com/office/officeart/2005/8/layout/orgChart1"/>
    <dgm:cxn modelId="{6387BB22-E955-4DE6-AF67-C2B99DAA0200}" type="presParOf" srcId="{1ED6CDD1-96D8-49FB-9D4A-6CC191E68259}" destId="{F8734268-AD95-4701-AD6C-4E52D4583AB0}" srcOrd="1" destOrd="0" presId="urn:microsoft.com/office/officeart/2005/8/layout/orgChart1"/>
    <dgm:cxn modelId="{4175C0DE-15E7-4716-9BE3-8E94550C5EB7}" type="presParOf" srcId="{4DFB94B1-2B18-4DDE-9F31-EC70E1F18A8E}" destId="{56949011-6A81-450C-A001-3D76F94FA094}" srcOrd="1" destOrd="0" presId="urn:microsoft.com/office/officeart/2005/8/layout/orgChart1"/>
    <dgm:cxn modelId="{2FF3FD29-4DD8-4668-B011-68DC64D13847}" type="presParOf" srcId="{4DFB94B1-2B18-4DDE-9F31-EC70E1F18A8E}" destId="{D6EC0AFF-CC48-4598-86DE-39E90FFF8378}" srcOrd="2" destOrd="0" presId="urn:microsoft.com/office/officeart/2005/8/layout/orgChart1"/>
    <dgm:cxn modelId="{679F2634-82C9-47E5-ABBB-68F25158726C}" type="presParOf" srcId="{FD9B1E7C-56D3-4CA4-A3DC-BE0AFC0DDD38}" destId="{3CFD7A87-7E5B-40ED-81D1-A907F15C3A24}" srcOrd="2" destOrd="0" presId="urn:microsoft.com/office/officeart/2005/8/layout/orgChart1"/>
    <dgm:cxn modelId="{8081CE5D-7BCA-4E18-8BDC-A975AF1844DC}" type="presParOf" srcId="{FD9B1E7C-56D3-4CA4-A3DC-BE0AFC0DDD38}" destId="{DD4DB11F-0383-4D65-A70C-4979206EB048}" srcOrd="3" destOrd="0" presId="urn:microsoft.com/office/officeart/2005/8/layout/orgChart1"/>
    <dgm:cxn modelId="{F7919524-76A4-4E70-B588-7A95C67504C6}" type="presParOf" srcId="{DD4DB11F-0383-4D65-A70C-4979206EB048}" destId="{6BA2CFAF-BF18-426E-99C4-13C5F427ED02}" srcOrd="0" destOrd="0" presId="urn:microsoft.com/office/officeart/2005/8/layout/orgChart1"/>
    <dgm:cxn modelId="{7CD6BD10-DD32-42F4-ACF8-5ACBD5A387E9}" type="presParOf" srcId="{6BA2CFAF-BF18-426E-99C4-13C5F427ED02}" destId="{DF899679-DD8A-4407-88DB-CE86C10F28B8}" srcOrd="0" destOrd="0" presId="urn:microsoft.com/office/officeart/2005/8/layout/orgChart1"/>
    <dgm:cxn modelId="{C9BC39C1-C591-4C57-ABD2-DE05F9EDA37F}" type="presParOf" srcId="{6BA2CFAF-BF18-426E-99C4-13C5F427ED02}" destId="{6141D5F0-25C7-4DD7-997E-B3E73BBDAC5C}" srcOrd="1" destOrd="0" presId="urn:microsoft.com/office/officeart/2005/8/layout/orgChart1"/>
    <dgm:cxn modelId="{9169B813-6FD4-42DC-BA7A-B69FA64898E9}" type="presParOf" srcId="{DD4DB11F-0383-4D65-A70C-4979206EB048}" destId="{12F25D42-FB8D-43E5-B4E6-44FFFC240C9E}" srcOrd="1" destOrd="0" presId="urn:microsoft.com/office/officeart/2005/8/layout/orgChart1"/>
    <dgm:cxn modelId="{EDE0E9DE-43DA-4FF5-953C-23EF3F726732}" type="presParOf" srcId="{DD4DB11F-0383-4D65-A70C-4979206EB048}" destId="{BD48C8C3-0596-406B-850D-26BDF04B72F7}" srcOrd="2" destOrd="0" presId="urn:microsoft.com/office/officeart/2005/8/layout/orgChart1"/>
    <dgm:cxn modelId="{744E18DA-57A4-4FAE-9E21-397B8191E8F0}" type="presParOf" srcId="{FD9B1E7C-56D3-4CA4-A3DC-BE0AFC0DDD38}" destId="{1D642BAF-FF63-41A9-85CB-FD77C1125345}" srcOrd="4" destOrd="0" presId="urn:microsoft.com/office/officeart/2005/8/layout/orgChart1"/>
    <dgm:cxn modelId="{12C9D4E1-373B-407F-B90A-24442239AA54}" type="presParOf" srcId="{FD9B1E7C-56D3-4CA4-A3DC-BE0AFC0DDD38}" destId="{40B8FD12-016C-4C59-AB87-894E5B31A24D}" srcOrd="5" destOrd="0" presId="urn:microsoft.com/office/officeart/2005/8/layout/orgChart1"/>
    <dgm:cxn modelId="{D94B4433-E122-4AA2-9A79-3E5EF92B1375}" type="presParOf" srcId="{40B8FD12-016C-4C59-AB87-894E5B31A24D}" destId="{14039DD4-C86E-400E-9D89-35D40E58C9DE}" srcOrd="0" destOrd="0" presId="urn:microsoft.com/office/officeart/2005/8/layout/orgChart1"/>
    <dgm:cxn modelId="{0F70BE55-35A7-43C0-ADD7-8BA350D6CC19}" type="presParOf" srcId="{14039DD4-C86E-400E-9D89-35D40E58C9DE}" destId="{26DDAADF-2712-4D76-888A-8D823ACB5D14}" srcOrd="0" destOrd="0" presId="urn:microsoft.com/office/officeart/2005/8/layout/orgChart1"/>
    <dgm:cxn modelId="{AE32E2FC-B522-41FE-96F4-4BEE048C845B}" type="presParOf" srcId="{14039DD4-C86E-400E-9D89-35D40E58C9DE}" destId="{E9B60B10-8E85-40C1-B8CB-E929D5DA2BB3}" srcOrd="1" destOrd="0" presId="urn:microsoft.com/office/officeart/2005/8/layout/orgChart1"/>
    <dgm:cxn modelId="{62BCF2E0-5061-498F-A463-E2FDF6119442}" type="presParOf" srcId="{40B8FD12-016C-4C59-AB87-894E5B31A24D}" destId="{33F0D651-BF6C-46DE-9036-A249DA0318F6}" srcOrd="1" destOrd="0" presId="urn:microsoft.com/office/officeart/2005/8/layout/orgChart1"/>
    <dgm:cxn modelId="{B8BCE187-6C3D-46BA-9D4C-2827DA64B25A}" type="presParOf" srcId="{40B8FD12-016C-4C59-AB87-894E5B31A24D}" destId="{16AD10AD-4450-4FA4-8334-3BF5AFD1F52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1704A-A78D-4A8A-89A8-C389BF670E1A}">
      <dsp:nvSpPr>
        <dsp:cNvPr id="0" name=""/>
        <dsp:cNvSpPr/>
      </dsp:nvSpPr>
      <dsp:spPr>
        <a:xfrm>
          <a:off x="5339177" y="1927505"/>
          <a:ext cx="329791" cy="1976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6384"/>
              </a:lnTo>
              <a:lnTo>
                <a:pt x="329791" y="197638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40334-A9FC-4935-BBD7-5A3E7979898C}">
      <dsp:nvSpPr>
        <dsp:cNvPr id="0" name=""/>
        <dsp:cNvSpPr/>
      </dsp:nvSpPr>
      <dsp:spPr>
        <a:xfrm>
          <a:off x="5339177" y="1927505"/>
          <a:ext cx="329791" cy="1203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3406"/>
              </a:lnTo>
              <a:lnTo>
                <a:pt x="329791" y="12034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72FDB6-9223-46E8-A7C9-3E4D7A064D89}">
      <dsp:nvSpPr>
        <dsp:cNvPr id="0" name=""/>
        <dsp:cNvSpPr/>
      </dsp:nvSpPr>
      <dsp:spPr>
        <a:xfrm>
          <a:off x="5339177" y="1927505"/>
          <a:ext cx="392455" cy="423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107"/>
              </a:lnTo>
              <a:lnTo>
                <a:pt x="392455" y="4231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D725BD-CB8D-49D5-AC53-77024882057B}">
      <dsp:nvSpPr>
        <dsp:cNvPr id="0" name=""/>
        <dsp:cNvSpPr/>
      </dsp:nvSpPr>
      <dsp:spPr>
        <a:xfrm>
          <a:off x="3787472" y="933897"/>
          <a:ext cx="2436427" cy="3942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151"/>
              </a:lnTo>
              <a:lnTo>
                <a:pt x="2436427" y="198151"/>
              </a:lnTo>
              <a:lnTo>
                <a:pt x="2436427" y="3942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5E9602-BFD3-4680-ACED-16C9F2D3A192}">
      <dsp:nvSpPr>
        <dsp:cNvPr id="0" name=""/>
        <dsp:cNvSpPr/>
      </dsp:nvSpPr>
      <dsp:spPr>
        <a:xfrm>
          <a:off x="2727435" y="1927496"/>
          <a:ext cx="331074" cy="1926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6448"/>
              </a:lnTo>
              <a:lnTo>
                <a:pt x="331074" y="19264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231C31-200B-4B6C-BAE7-077957C32A09}">
      <dsp:nvSpPr>
        <dsp:cNvPr id="0" name=""/>
        <dsp:cNvSpPr/>
      </dsp:nvSpPr>
      <dsp:spPr>
        <a:xfrm>
          <a:off x="2727435" y="1927496"/>
          <a:ext cx="331074" cy="11534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3471"/>
              </a:lnTo>
              <a:lnTo>
                <a:pt x="331074" y="115347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E10658-C165-4C79-95B1-F47DD9C5A69D}">
      <dsp:nvSpPr>
        <dsp:cNvPr id="0" name=""/>
        <dsp:cNvSpPr/>
      </dsp:nvSpPr>
      <dsp:spPr>
        <a:xfrm>
          <a:off x="2727435" y="1927496"/>
          <a:ext cx="316057" cy="4054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470"/>
              </a:lnTo>
              <a:lnTo>
                <a:pt x="316057" y="40547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E12508-C686-48F7-9D0E-1462B6CFF5C7}">
      <dsp:nvSpPr>
        <dsp:cNvPr id="0" name=""/>
        <dsp:cNvSpPr/>
      </dsp:nvSpPr>
      <dsp:spPr>
        <a:xfrm>
          <a:off x="3615579" y="933897"/>
          <a:ext cx="171893" cy="394269"/>
        </a:xfrm>
        <a:custGeom>
          <a:avLst/>
          <a:gdLst/>
          <a:ahLst/>
          <a:cxnLst/>
          <a:rect l="0" t="0" r="0" b="0"/>
          <a:pathLst>
            <a:path>
              <a:moveTo>
                <a:pt x="171893" y="0"/>
              </a:moveTo>
              <a:lnTo>
                <a:pt x="171893" y="198151"/>
              </a:lnTo>
              <a:lnTo>
                <a:pt x="0" y="198151"/>
              </a:lnTo>
              <a:lnTo>
                <a:pt x="0" y="3942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6061F5-1EFC-45AF-8B0B-511715037E5F}">
      <dsp:nvSpPr>
        <dsp:cNvPr id="0" name=""/>
        <dsp:cNvSpPr/>
      </dsp:nvSpPr>
      <dsp:spPr>
        <a:xfrm>
          <a:off x="425624" y="1927244"/>
          <a:ext cx="264259" cy="1851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1554"/>
              </a:lnTo>
              <a:lnTo>
                <a:pt x="264259" y="18515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114431-4E3E-4CCF-9BDC-54D070937691}">
      <dsp:nvSpPr>
        <dsp:cNvPr id="0" name=""/>
        <dsp:cNvSpPr/>
      </dsp:nvSpPr>
      <dsp:spPr>
        <a:xfrm>
          <a:off x="425624" y="1927244"/>
          <a:ext cx="264259" cy="11285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8512"/>
              </a:lnTo>
              <a:lnTo>
                <a:pt x="264259" y="11285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11B9F6-076E-4760-9C5E-2CF80BB3A467}">
      <dsp:nvSpPr>
        <dsp:cNvPr id="0" name=""/>
        <dsp:cNvSpPr/>
      </dsp:nvSpPr>
      <dsp:spPr>
        <a:xfrm>
          <a:off x="425624" y="1927244"/>
          <a:ext cx="294461" cy="3984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8400"/>
              </a:lnTo>
              <a:lnTo>
                <a:pt x="294461" y="39840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455100-DD0F-4864-97A8-F0246E1E6799}">
      <dsp:nvSpPr>
        <dsp:cNvPr id="0" name=""/>
        <dsp:cNvSpPr/>
      </dsp:nvSpPr>
      <dsp:spPr>
        <a:xfrm>
          <a:off x="1175641" y="933897"/>
          <a:ext cx="2611831" cy="394269"/>
        </a:xfrm>
        <a:custGeom>
          <a:avLst/>
          <a:gdLst/>
          <a:ahLst/>
          <a:cxnLst/>
          <a:rect l="0" t="0" r="0" b="0"/>
          <a:pathLst>
            <a:path>
              <a:moveTo>
                <a:pt x="2611831" y="0"/>
              </a:moveTo>
              <a:lnTo>
                <a:pt x="2611831" y="198151"/>
              </a:lnTo>
              <a:lnTo>
                <a:pt x="0" y="198151"/>
              </a:lnTo>
              <a:lnTo>
                <a:pt x="0" y="3942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CF5229-0645-4993-A2DB-43655BFDE2D9}">
      <dsp:nvSpPr>
        <dsp:cNvPr id="0" name=""/>
        <dsp:cNvSpPr/>
      </dsp:nvSpPr>
      <dsp:spPr>
        <a:xfrm>
          <a:off x="2853575" y="0"/>
          <a:ext cx="1867795" cy="9338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 smtClean="0"/>
            <a:t>projekt</a:t>
          </a:r>
          <a:endParaRPr lang="cs-CZ" sz="2400" kern="1200" dirty="0"/>
        </a:p>
      </dsp:txBody>
      <dsp:txXfrm>
        <a:off x="2853575" y="0"/>
        <a:ext cx="1867795" cy="933897"/>
      </dsp:txXfrm>
    </dsp:sp>
    <dsp:sp modelId="{1DAE5DEA-2A09-4C6A-AB51-2BE1C539F13A}">
      <dsp:nvSpPr>
        <dsp:cNvPr id="0" name=""/>
        <dsp:cNvSpPr/>
      </dsp:nvSpPr>
      <dsp:spPr>
        <a:xfrm>
          <a:off x="238120" y="1328167"/>
          <a:ext cx="1875042" cy="599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1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Klíčová aktivita 1</a:t>
          </a:r>
          <a:endParaRPr lang="cs-CZ" sz="2000" kern="1200" dirty="0"/>
        </a:p>
      </dsp:txBody>
      <dsp:txXfrm>
        <a:off x="238120" y="1328167"/>
        <a:ext cx="1875042" cy="599076"/>
      </dsp:txXfrm>
    </dsp:sp>
    <dsp:sp modelId="{F535C88E-527E-4CC1-B4A8-F0A418BD239B}">
      <dsp:nvSpPr>
        <dsp:cNvPr id="0" name=""/>
        <dsp:cNvSpPr/>
      </dsp:nvSpPr>
      <dsp:spPr>
        <a:xfrm>
          <a:off x="720085" y="2160242"/>
          <a:ext cx="1867795" cy="3308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 smtClean="0"/>
            <a:t>Pracovní činnost 1	</a:t>
          </a:r>
          <a:endParaRPr lang="cs-CZ" sz="1300" kern="1200" dirty="0"/>
        </a:p>
      </dsp:txBody>
      <dsp:txXfrm>
        <a:off x="720085" y="2160242"/>
        <a:ext cx="1867795" cy="330805"/>
      </dsp:txXfrm>
    </dsp:sp>
    <dsp:sp modelId="{EB19E6D0-69D2-49C5-A245-D48F7E9EB9C5}">
      <dsp:nvSpPr>
        <dsp:cNvPr id="0" name=""/>
        <dsp:cNvSpPr/>
      </dsp:nvSpPr>
      <dsp:spPr>
        <a:xfrm>
          <a:off x="689883" y="2890354"/>
          <a:ext cx="1867795" cy="3308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 smtClean="0"/>
            <a:t>Pracovní činnost 2	</a:t>
          </a:r>
          <a:endParaRPr lang="cs-CZ" sz="1300" kern="1200" dirty="0"/>
        </a:p>
      </dsp:txBody>
      <dsp:txXfrm>
        <a:off x="689883" y="2890354"/>
        <a:ext cx="1867795" cy="330805"/>
      </dsp:txXfrm>
    </dsp:sp>
    <dsp:sp modelId="{1D63234B-FA9E-44EF-BFD5-18E04E430B2F}">
      <dsp:nvSpPr>
        <dsp:cNvPr id="0" name=""/>
        <dsp:cNvSpPr/>
      </dsp:nvSpPr>
      <dsp:spPr>
        <a:xfrm>
          <a:off x="689883" y="3613396"/>
          <a:ext cx="1867795" cy="3308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 smtClean="0"/>
            <a:t>Pracovní činnost 3</a:t>
          </a:r>
          <a:endParaRPr lang="cs-CZ" sz="1300" kern="1200" dirty="0"/>
        </a:p>
      </dsp:txBody>
      <dsp:txXfrm>
        <a:off x="689883" y="3613396"/>
        <a:ext cx="1867795" cy="330805"/>
      </dsp:txXfrm>
    </dsp:sp>
    <dsp:sp modelId="{D28B420F-7BAF-4A8A-978A-C04EC9C9EDD8}">
      <dsp:nvSpPr>
        <dsp:cNvPr id="0" name=""/>
        <dsp:cNvSpPr/>
      </dsp:nvSpPr>
      <dsp:spPr>
        <a:xfrm>
          <a:off x="2505399" y="1328167"/>
          <a:ext cx="2220360" cy="599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1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Klíčová aktivita 2	</a:t>
          </a:r>
          <a:endParaRPr lang="cs-CZ" sz="2000" kern="1200" dirty="0"/>
        </a:p>
      </dsp:txBody>
      <dsp:txXfrm>
        <a:off x="2505399" y="1328167"/>
        <a:ext cx="2220360" cy="599328"/>
      </dsp:txXfrm>
    </dsp:sp>
    <dsp:sp modelId="{36BE14F4-C1D5-48AF-B144-454891887BD9}">
      <dsp:nvSpPr>
        <dsp:cNvPr id="0" name=""/>
        <dsp:cNvSpPr/>
      </dsp:nvSpPr>
      <dsp:spPr>
        <a:xfrm>
          <a:off x="3043492" y="2167564"/>
          <a:ext cx="1867795" cy="3308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 smtClean="0"/>
            <a:t>Pracovní činnost  1</a:t>
          </a:r>
          <a:endParaRPr lang="cs-CZ" sz="1300" kern="1200" dirty="0"/>
        </a:p>
      </dsp:txBody>
      <dsp:txXfrm>
        <a:off x="3043492" y="2167564"/>
        <a:ext cx="1867795" cy="330805"/>
      </dsp:txXfrm>
    </dsp:sp>
    <dsp:sp modelId="{962FE22A-419E-495D-AD1F-34A411F2FD03}">
      <dsp:nvSpPr>
        <dsp:cNvPr id="0" name=""/>
        <dsp:cNvSpPr/>
      </dsp:nvSpPr>
      <dsp:spPr>
        <a:xfrm>
          <a:off x="3058509" y="2890597"/>
          <a:ext cx="1867795" cy="3807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 smtClean="0"/>
            <a:t>Pracovní činnost 2	</a:t>
          </a:r>
          <a:endParaRPr lang="cs-CZ" sz="1300" kern="1200" dirty="0"/>
        </a:p>
      </dsp:txBody>
      <dsp:txXfrm>
        <a:off x="3058509" y="2890597"/>
        <a:ext cx="1867795" cy="380740"/>
      </dsp:txXfrm>
    </dsp:sp>
    <dsp:sp modelId="{EC9845D6-CA26-4708-8062-FB551F2A0169}">
      <dsp:nvSpPr>
        <dsp:cNvPr id="0" name=""/>
        <dsp:cNvSpPr/>
      </dsp:nvSpPr>
      <dsp:spPr>
        <a:xfrm>
          <a:off x="3058509" y="3663574"/>
          <a:ext cx="1867795" cy="3807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 smtClean="0"/>
            <a:t>Pracovní činnost 3	</a:t>
          </a:r>
          <a:endParaRPr lang="cs-CZ" sz="1300" kern="1200" dirty="0"/>
        </a:p>
      </dsp:txBody>
      <dsp:txXfrm>
        <a:off x="3058509" y="3663574"/>
        <a:ext cx="1867795" cy="380740"/>
      </dsp:txXfrm>
    </dsp:sp>
    <dsp:sp modelId="{08BAB59B-DE50-4A12-960B-8DE4C3679B8B}">
      <dsp:nvSpPr>
        <dsp:cNvPr id="0" name=""/>
        <dsp:cNvSpPr/>
      </dsp:nvSpPr>
      <dsp:spPr>
        <a:xfrm>
          <a:off x="5117997" y="1328167"/>
          <a:ext cx="2211805" cy="5993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1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Klíčová aktivita 3</a:t>
          </a:r>
          <a:endParaRPr lang="cs-CZ" sz="2000" kern="1200" dirty="0"/>
        </a:p>
      </dsp:txBody>
      <dsp:txXfrm>
        <a:off x="5117997" y="1328167"/>
        <a:ext cx="2211805" cy="599338"/>
      </dsp:txXfrm>
    </dsp:sp>
    <dsp:sp modelId="{4B7EB68B-0DD5-4453-98AF-C3B4EA2082ED}">
      <dsp:nvSpPr>
        <dsp:cNvPr id="0" name=""/>
        <dsp:cNvSpPr/>
      </dsp:nvSpPr>
      <dsp:spPr>
        <a:xfrm>
          <a:off x="5731633" y="2160242"/>
          <a:ext cx="1867795" cy="3807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 smtClean="0"/>
            <a:t>Pracovní činnost 1</a:t>
          </a:r>
          <a:endParaRPr lang="cs-CZ" sz="1300" kern="1200" dirty="0"/>
        </a:p>
      </dsp:txBody>
      <dsp:txXfrm>
        <a:off x="5731633" y="2160242"/>
        <a:ext cx="1867795" cy="380740"/>
      </dsp:txXfrm>
    </dsp:sp>
    <dsp:sp modelId="{770CA7A7-6207-47F2-9F9C-2F1AB61ECFE0}">
      <dsp:nvSpPr>
        <dsp:cNvPr id="0" name=""/>
        <dsp:cNvSpPr/>
      </dsp:nvSpPr>
      <dsp:spPr>
        <a:xfrm>
          <a:off x="5668968" y="2940541"/>
          <a:ext cx="1867795" cy="3807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 smtClean="0"/>
            <a:t>Pracovní činnost 2</a:t>
          </a:r>
          <a:endParaRPr lang="cs-CZ" sz="1300" kern="1200" dirty="0"/>
        </a:p>
      </dsp:txBody>
      <dsp:txXfrm>
        <a:off x="5668968" y="2940541"/>
        <a:ext cx="1867795" cy="380740"/>
      </dsp:txXfrm>
    </dsp:sp>
    <dsp:sp modelId="{235F0A44-C1BE-45A8-9774-BAEE1F5153EF}">
      <dsp:nvSpPr>
        <dsp:cNvPr id="0" name=""/>
        <dsp:cNvSpPr/>
      </dsp:nvSpPr>
      <dsp:spPr>
        <a:xfrm>
          <a:off x="5668968" y="3713519"/>
          <a:ext cx="1867795" cy="3807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 smtClean="0"/>
            <a:t>Pracovní činnost 3</a:t>
          </a:r>
          <a:endParaRPr lang="cs-CZ" sz="1300" kern="1200" dirty="0"/>
        </a:p>
      </dsp:txBody>
      <dsp:txXfrm>
        <a:off x="5668968" y="3713519"/>
        <a:ext cx="1867795" cy="3807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642BAF-FF63-41A9-85CB-FD77C1125345}">
      <dsp:nvSpPr>
        <dsp:cNvPr id="0" name=""/>
        <dsp:cNvSpPr/>
      </dsp:nvSpPr>
      <dsp:spPr>
        <a:xfrm>
          <a:off x="1417799" y="513342"/>
          <a:ext cx="1630200" cy="339482"/>
        </a:xfrm>
        <a:custGeom>
          <a:avLst/>
          <a:gdLst/>
          <a:ahLst/>
          <a:cxnLst/>
          <a:rect l="0" t="0" r="0" b="0"/>
          <a:pathLst>
            <a:path>
              <a:moveTo>
                <a:pt x="1630200" y="339482"/>
              </a:moveTo>
              <a:lnTo>
                <a:pt x="0" y="0"/>
              </a:lnTo>
            </a:path>
          </a:pathLst>
        </a:custGeom>
        <a:noFill/>
        <a:ln w="9525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FD7A87-7E5B-40ED-81D1-A907F15C3A24}">
      <dsp:nvSpPr>
        <dsp:cNvPr id="0" name=""/>
        <dsp:cNvSpPr/>
      </dsp:nvSpPr>
      <dsp:spPr>
        <a:xfrm>
          <a:off x="3048000" y="852825"/>
          <a:ext cx="1345778" cy="780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0894"/>
              </a:lnTo>
              <a:lnTo>
                <a:pt x="1345778" y="780894"/>
              </a:lnTo>
            </a:path>
          </a:pathLst>
        </a:custGeom>
        <a:noFill/>
        <a:ln w="9525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5B692-A89F-4836-9EEA-2E4188DA24BD}">
      <dsp:nvSpPr>
        <dsp:cNvPr id="0" name=""/>
        <dsp:cNvSpPr/>
      </dsp:nvSpPr>
      <dsp:spPr>
        <a:xfrm>
          <a:off x="2661987" y="852825"/>
          <a:ext cx="386012" cy="812640"/>
        </a:xfrm>
        <a:custGeom>
          <a:avLst/>
          <a:gdLst/>
          <a:ahLst/>
          <a:cxnLst/>
          <a:rect l="0" t="0" r="0" b="0"/>
          <a:pathLst>
            <a:path>
              <a:moveTo>
                <a:pt x="386012" y="0"/>
              </a:moveTo>
              <a:lnTo>
                <a:pt x="386012" y="812640"/>
              </a:lnTo>
              <a:lnTo>
                <a:pt x="0" y="812640"/>
              </a:lnTo>
            </a:path>
          </a:pathLst>
        </a:custGeom>
        <a:noFill/>
        <a:ln w="9525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56A3AF-1C26-44BF-B22C-4BE54E951781}">
      <dsp:nvSpPr>
        <dsp:cNvPr id="0" name=""/>
        <dsp:cNvSpPr/>
      </dsp:nvSpPr>
      <dsp:spPr>
        <a:xfrm>
          <a:off x="3048000" y="852825"/>
          <a:ext cx="2003242" cy="1971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2533"/>
              </a:lnTo>
              <a:lnTo>
                <a:pt x="2003242" y="1792533"/>
              </a:lnTo>
              <a:lnTo>
                <a:pt x="2003242" y="1971266"/>
              </a:lnTo>
            </a:path>
          </a:pathLst>
        </a:custGeom>
        <a:noFill/>
        <a:ln w="9525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CB6024-BC2B-48E7-AAC3-197B7835D418}">
      <dsp:nvSpPr>
        <dsp:cNvPr id="0" name=""/>
        <dsp:cNvSpPr/>
      </dsp:nvSpPr>
      <dsp:spPr>
        <a:xfrm>
          <a:off x="2989292" y="852825"/>
          <a:ext cx="91440" cy="1899253"/>
        </a:xfrm>
        <a:custGeom>
          <a:avLst/>
          <a:gdLst/>
          <a:ahLst/>
          <a:cxnLst/>
          <a:rect l="0" t="0" r="0" b="0"/>
          <a:pathLst>
            <a:path>
              <a:moveTo>
                <a:pt x="58707" y="0"/>
              </a:moveTo>
              <a:lnTo>
                <a:pt x="58707" y="1720520"/>
              </a:lnTo>
              <a:lnTo>
                <a:pt x="45720" y="1720520"/>
              </a:lnTo>
              <a:lnTo>
                <a:pt x="45720" y="1899253"/>
              </a:lnTo>
            </a:path>
          </a:pathLst>
        </a:custGeom>
        <a:noFill/>
        <a:ln w="9525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6E7DDE-BEFA-42D5-8662-32208053F79B}">
      <dsp:nvSpPr>
        <dsp:cNvPr id="0" name=""/>
        <dsp:cNvSpPr/>
      </dsp:nvSpPr>
      <dsp:spPr>
        <a:xfrm>
          <a:off x="961961" y="852825"/>
          <a:ext cx="2086038" cy="1863609"/>
        </a:xfrm>
        <a:custGeom>
          <a:avLst/>
          <a:gdLst/>
          <a:ahLst/>
          <a:cxnLst/>
          <a:rect l="0" t="0" r="0" b="0"/>
          <a:pathLst>
            <a:path>
              <a:moveTo>
                <a:pt x="2086038" y="0"/>
              </a:moveTo>
              <a:lnTo>
                <a:pt x="2086038" y="1684876"/>
              </a:lnTo>
              <a:lnTo>
                <a:pt x="0" y="1684876"/>
              </a:lnTo>
              <a:lnTo>
                <a:pt x="0" y="1863609"/>
              </a:lnTo>
            </a:path>
          </a:pathLst>
        </a:custGeom>
        <a:noFill/>
        <a:ln w="9525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A2EB4C-F66B-483F-ACC3-BBA41BE014A7}">
      <dsp:nvSpPr>
        <dsp:cNvPr id="0" name=""/>
        <dsp:cNvSpPr/>
      </dsp:nvSpPr>
      <dsp:spPr>
        <a:xfrm>
          <a:off x="2196889" y="1714"/>
          <a:ext cx="1702221" cy="851110"/>
        </a:xfrm>
        <a:prstGeom prst="rect">
          <a:avLst/>
        </a:prstGeom>
        <a:gradFill rotWithShape="0">
          <a:gsLst>
            <a:gs pos="0">
              <a:schemeClr val="accent3">
                <a:alpha val="8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alpha val="8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alpha val="8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alpha val="8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 smtClean="0"/>
            <a:t>Hlavní řešitel projektu</a:t>
          </a:r>
          <a:endParaRPr lang="cs-CZ" sz="1900" kern="1200" dirty="0"/>
        </a:p>
      </dsp:txBody>
      <dsp:txXfrm>
        <a:off x="2196889" y="1714"/>
        <a:ext cx="1702221" cy="851110"/>
      </dsp:txXfrm>
    </dsp:sp>
    <dsp:sp modelId="{1CBF20C3-1EC8-42B5-BF64-95CDBFF415DF}">
      <dsp:nvSpPr>
        <dsp:cNvPr id="0" name=""/>
        <dsp:cNvSpPr/>
      </dsp:nvSpPr>
      <dsp:spPr>
        <a:xfrm>
          <a:off x="110850" y="2716434"/>
          <a:ext cx="1702221" cy="851110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alpha val="7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alpha val="7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/>
            <a:t>    Lektor 1</a:t>
          </a:r>
          <a:r>
            <a:rPr lang="cs-CZ" sz="1500" kern="1200" dirty="0" smtClean="0"/>
            <a:t>		</a:t>
          </a:r>
          <a:endParaRPr lang="cs-CZ" sz="1500" kern="1200" dirty="0"/>
        </a:p>
      </dsp:txBody>
      <dsp:txXfrm>
        <a:off x="110850" y="2716434"/>
        <a:ext cx="1702221" cy="851110"/>
      </dsp:txXfrm>
    </dsp:sp>
    <dsp:sp modelId="{144DBDCA-162B-4B21-93B0-D9F08AB2C19B}">
      <dsp:nvSpPr>
        <dsp:cNvPr id="0" name=""/>
        <dsp:cNvSpPr/>
      </dsp:nvSpPr>
      <dsp:spPr>
        <a:xfrm>
          <a:off x="2183901" y="2752079"/>
          <a:ext cx="1702221" cy="851110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alpha val="7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alpha val="7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/>
            <a:t>   Lektor 2</a:t>
          </a:r>
          <a:r>
            <a:rPr lang="cs-CZ" sz="1500" kern="1200" dirty="0" smtClean="0"/>
            <a:t>	</a:t>
          </a:r>
          <a:endParaRPr lang="cs-CZ" sz="1500" kern="1200" dirty="0"/>
        </a:p>
      </dsp:txBody>
      <dsp:txXfrm>
        <a:off x="2183901" y="2752079"/>
        <a:ext cx="1702221" cy="851110"/>
      </dsp:txXfrm>
    </dsp:sp>
    <dsp:sp modelId="{CA6CB4E2-F1D1-415C-ACE6-B2431EFF4D11}">
      <dsp:nvSpPr>
        <dsp:cNvPr id="0" name=""/>
        <dsp:cNvSpPr/>
      </dsp:nvSpPr>
      <dsp:spPr>
        <a:xfrm>
          <a:off x="4200131" y="2824091"/>
          <a:ext cx="1702221" cy="851110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alpha val="7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alpha val="7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/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/>
            <a:t>Lektor 3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500" kern="1200" dirty="0"/>
        </a:p>
      </dsp:txBody>
      <dsp:txXfrm>
        <a:off x="4200131" y="2824091"/>
        <a:ext cx="1702221" cy="851110"/>
      </dsp:txXfrm>
    </dsp:sp>
    <dsp:sp modelId="{4550635B-9A65-4FDC-9AA6-EC85DC23FD68}">
      <dsp:nvSpPr>
        <dsp:cNvPr id="0" name=""/>
        <dsp:cNvSpPr/>
      </dsp:nvSpPr>
      <dsp:spPr>
        <a:xfrm>
          <a:off x="959765" y="1239910"/>
          <a:ext cx="1702221" cy="85111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alpha val="9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 smtClean="0"/>
            <a:t>Koordinátor 2</a:t>
          </a:r>
          <a:endParaRPr lang="cs-CZ" sz="1900" kern="1200" dirty="0"/>
        </a:p>
      </dsp:txBody>
      <dsp:txXfrm>
        <a:off x="959765" y="1239910"/>
        <a:ext cx="1702221" cy="851110"/>
      </dsp:txXfrm>
    </dsp:sp>
    <dsp:sp modelId="{DF899679-DD8A-4407-88DB-CE86C10F28B8}">
      <dsp:nvSpPr>
        <dsp:cNvPr id="0" name=""/>
        <dsp:cNvSpPr/>
      </dsp:nvSpPr>
      <dsp:spPr>
        <a:xfrm>
          <a:off x="4393778" y="1208164"/>
          <a:ext cx="1702221" cy="85111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alpha val="9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 smtClean="0"/>
            <a:t>Koordinátor 1</a:t>
          </a:r>
          <a:endParaRPr lang="cs-CZ" sz="1900" kern="1200" dirty="0"/>
        </a:p>
      </dsp:txBody>
      <dsp:txXfrm>
        <a:off x="4393778" y="1208164"/>
        <a:ext cx="1702221" cy="851110"/>
      </dsp:txXfrm>
    </dsp:sp>
    <dsp:sp modelId="{26DDAADF-2712-4D76-888A-8D823ACB5D14}">
      <dsp:nvSpPr>
        <dsp:cNvPr id="0" name=""/>
        <dsp:cNvSpPr/>
      </dsp:nvSpPr>
      <dsp:spPr>
        <a:xfrm>
          <a:off x="239691" y="146811"/>
          <a:ext cx="1178107" cy="733061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alpha val="9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 smtClean="0"/>
            <a:t>ASISTENT</a:t>
          </a:r>
          <a:endParaRPr lang="cs-CZ" sz="1900" kern="1200" dirty="0"/>
        </a:p>
      </dsp:txBody>
      <dsp:txXfrm>
        <a:off x="239691" y="146811"/>
        <a:ext cx="1178107" cy="733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3712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3712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6A4556F-085E-4C54-894F-A7D4C87E6E51}" type="datetimeFigureOut">
              <a:rPr lang="cs-CZ"/>
              <a:pPr>
                <a:defRPr/>
              </a:pPr>
              <a:t>4.11.2015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2" y="9378825"/>
            <a:ext cx="2945659" cy="493712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5" y="9378825"/>
            <a:ext cx="2945659" cy="493712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F2F2ED3-1C92-4F5C-9D3F-4D692EA65F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61695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346" cy="4934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760" y="0"/>
            <a:ext cx="2945346" cy="4934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88C49-37A6-4D92-A0AF-804A3AA78206}" type="datetimeFigureOut">
              <a:rPr lang="cs-CZ" smtClean="0"/>
              <a:t>4.11.2015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4" y="4689580"/>
            <a:ext cx="5438768" cy="444446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9157"/>
            <a:ext cx="2945346" cy="4934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760" y="9379157"/>
            <a:ext cx="2945346" cy="4934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67768-7CB7-4075-8B17-BA92582975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7824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572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6002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5196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7403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1892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91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5875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5329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03085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40978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76127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0964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6861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40873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599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58459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6992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1037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63715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90934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92422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40485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65129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66849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23706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5913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55742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76694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70274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9449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16703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55610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61888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86870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0748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85516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95068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42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14001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70802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44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88658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45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9048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46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30982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47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72846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48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9442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49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46163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50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71145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51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37267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52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3393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53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007823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54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934263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55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05997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56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24433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57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159289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58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598144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60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111254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63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242821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67768-7CB7-4075-8B17-BA92582975A4}" type="slidenum">
              <a:rPr lang="cs-CZ" smtClean="0"/>
              <a:t>64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30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3C329E-0AE8-4223-ADC0-08AD09D7F381}" type="datetimeFigureOut">
              <a:rPr lang="cs-CZ" smtClean="0"/>
              <a:pPr>
                <a:defRPr/>
              </a:pPr>
              <a:t>4.11.2015</a:t>
            </a:fld>
            <a:endParaRPr lang="cs-CZ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8C0FEF-E773-4B37-A5F2-215CE2B1CFE7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FAB828-C6E2-4BD1-A87A-1A7CA5DEF056}" type="datetimeFigureOut">
              <a:rPr lang="cs-CZ" smtClean="0"/>
              <a:pPr>
                <a:defRPr/>
              </a:pPr>
              <a:t>4.11.2015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6885E1-1138-464F-BA18-3A6EF4169A36}" type="datetimeFigureOut">
              <a:rPr lang="cs-CZ" smtClean="0"/>
              <a:pPr>
                <a:defRPr/>
              </a:pPr>
              <a:t>4.11.2015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DB4945-8032-47D3-BF51-E880EA764573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42A981-8B1E-4D03-A9C2-800F19C6694F}" type="datetimeFigureOut">
              <a:rPr lang="cs-CZ" smtClean="0"/>
              <a:pPr>
                <a:defRPr/>
              </a:pPr>
              <a:t>4.11.2015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10E27D-FC6A-4C16-9C5D-89D9CA768723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E01D2-B255-486C-BC27-BA2756345800}" type="datetimeFigureOut">
              <a:rPr lang="cs-CZ" smtClean="0"/>
              <a:pPr>
                <a:defRPr/>
              </a:pPr>
              <a:t>4.11.2015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1B4264-D05A-44E1-85EA-A37D520CCE0B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D02735-4A09-456A-BA7A-2EB0F092CA2F}" type="datetimeFigureOut">
              <a:rPr lang="cs-CZ" smtClean="0"/>
              <a:pPr>
                <a:defRPr/>
              </a:pPr>
              <a:t>4.11.2015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D560F7-2831-4498-B763-B301F1B9B0F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28D76B-EFB8-42C1-B341-ED236D098049}" type="datetimeFigureOut">
              <a:rPr lang="cs-CZ" smtClean="0"/>
              <a:pPr>
                <a:defRPr/>
              </a:pPr>
              <a:t>4.11.2015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1181C2-8635-4BC9-99C4-F858A5C5EF8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0D7DB5-6BC7-4737-A873-20D5B72B2E9D}" type="datetimeFigureOut">
              <a:rPr lang="cs-CZ" smtClean="0"/>
              <a:pPr>
                <a:defRPr/>
              </a:pPr>
              <a:t>4.11.2015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D8AF7-1483-4E87-A5A7-363B281CFC12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DA78E1-C364-4FBC-BCC0-969ED1BB7EAA}" type="datetimeFigureOut">
              <a:rPr lang="cs-CZ" smtClean="0"/>
              <a:pPr>
                <a:defRPr/>
              </a:pPr>
              <a:t>4.11.2015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F6DCE33A-27F7-4060-8C1A-68380E242C94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421AB4-8D15-4AE9-879E-374838E45FFF}" type="datetimeFigureOut">
              <a:rPr lang="cs-CZ" smtClean="0"/>
              <a:pPr>
                <a:defRPr/>
              </a:pPr>
              <a:t>4.11.2015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DEE2FB-06CF-47C7-80F4-1E9C64100BFA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9718E-EA17-42E9-B480-66E15DEA1E65}" type="datetimeFigureOut">
              <a:rPr lang="cs-CZ" smtClean="0"/>
              <a:pPr>
                <a:defRPr/>
              </a:pPr>
              <a:t>4.11.2015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5E704B-FE41-4EB7-B0EA-478A17B4AAC4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5B185E67-2A0D-4091-AC11-6F285DBFFC36}" type="datetimeFigureOut">
              <a:rPr lang="cs-CZ" smtClean="0"/>
              <a:pPr>
                <a:defRPr/>
              </a:pPr>
              <a:t>4.11.2015</a:t>
            </a:fld>
            <a:endParaRPr lang="cs-CZ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114E2BA-B5CE-4322-BC43-8113F61B21EB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agmar.zlamalova@upol.cz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r&#225;nky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Logo s UP cb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480" y="1052736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dnadpis 2"/>
          <p:cNvSpPr txBox="1">
            <a:spLocks/>
          </p:cNvSpPr>
          <p:nvPr/>
        </p:nvSpPr>
        <p:spPr bwMode="auto">
          <a:xfrm>
            <a:off x="1075656" y="2996952"/>
            <a:ext cx="676875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3200" b="1" dirty="0" smtClean="0">
                <a:solidFill>
                  <a:srgbClr val="002060"/>
                </a:solidFill>
              </a:rPr>
              <a:t>Praktické dovednosti absolventa</a:t>
            </a:r>
          </a:p>
          <a:p>
            <a:pPr marL="0" indent="0" algn="ctr">
              <a:buNone/>
            </a:pPr>
            <a:r>
              <a:rPr lang="cs-CZ" sz="3200" b="1" dirty="0" smtClean="0">
                <a:solidFill>
                  <a:srgbClr val="002060"/>
                </a:solidFill>
              </a:rPr>
              <a:t>z praxe do praxe</a:t>
            </a:r>
          </a:p>
          <a:p>
            <a:pPr marL="0" indent="0" algn="ctr">
              <a:buNone/>
            </a:pPr>
            <a:r>
              <a:rPr lang="cs-CZ" sz="2800" dirty="0" smtClean="0">
                <a:solidFill>
                  <a:srgbClr val="002060"/>
                </a:solidFill>
              </a:rPr>
              <a:t>CZ.1.07/2.2.00/15.0308</a:t>
            </a:r>
            <a:endParaRPr lang="cs-CZ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49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4"/>
          <p:cNvSpPr>
            <a:spLocks noGrp="1"/>
          </p:cNvSpPr>
          <p:nvPr>
            <p:ph type="title"/>
          </p:nvPr>
        </p:nvSpPr>
        <p:spPr>
          <a:xfrm>
            <a:off x="457200" y="1928366"/>
            <a:ext cx="8229600" cy="157264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cs-CZ" sz="4000" b="1" dirty="0" smtClean="0">
                <a:solidFill>
                  <a:schemeClr val="accent2"/>
                </a:solidFill>
              </a:rPr>
              <a:t>PROJEKTOVÉ ŘÍZENÍ </a:t>
            </a:r>
            <a:br>
              <a:rPr lang="cs-CZ" sz="4000" b="1" dirty="0" smtClean="0">
                <a:solidFill>
                  <a:schemeClr val="accent2"/>
                </a:solidFill>
              </a:rPr>
            </a:br>
            <a:r>
              <a:rPr lang="cs-CZ" sz="4000" b="1" dirty="0" smtClean="0">
                <a:solidFill>
                  <a:schemeClr val="accent2"/>
                </a:solidFill>
              </a:rPr>
              <a:t>A PRÁCE V TÝMU</a:t>
            </a:r>
          </a:p>
        </p:txBody>
      </p:sp>
      <p:sp>
        <p:nvSpPr>
          <p:cNvPr id="14338" name="Zástupný symbol pro obsah 5"/>
          <p:cNvSpPr>
            <a:spLocks noGrp="1"/>
          </p:cNvSpPr>
          <p:nvPr>
            <p:ph idx="1"/>
          </p:nvPr>
        </p:nvSpPr>
        <p:spPr>
          <a:xfrm>
            <a:off x="4640088" y="4581128"/>
            <a:ext cx="3913040" cy="144016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Wingdings 2" pitchFamily="18" charset="2"/>
              <a:buNone/>
            </a:pPr>
            <a:endParaRPr lang="cs-CZ" dirty="0" smtClean="0"/>
          </a:p>
          <a:p>
            <a:pPr eaLnBrk="1" hangingPunct="1">
              <a:buFont typeface="Wingdings 2" pitchFamily="18" charset="2"/>
              <a:buNone/>
            </a:pPr>
            <a:r>
              <a:rPr lang="cs-CZ" dirty="0" smtClean="0"/>
              <a:t>Dagmar Zlámalová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 err="1" smtClean="0">
                <a:hlinkClick r:id="rId3"/>
              </a:rPr>
              <a:t>dagmar.zlamalova</a:t>
            </a:r>
            <a:r>
              <a:rPr lang="en-US" dirty="0" smtClean="0">
                <a:hlinkClick r:id="rId3"/>
              </a:rPr>
              <a:t>@upol.cz</a:t>
            </a:r>
            <a:endParaRPr lang="en-US" dirty="0" smtClean="0"/>
          </a:p>
          <a:p>
            <a:pPr eaLnBrk="1" hangingPunct="1">
              <a:buFont typeface="Wingdings 2" pitchFamily="18" charset="2"/>
              <a:buNone/>
            </a:pPr>
            <a:r>
              <a:rPr lang="cs-CZ" dirty="0" smtClean="0"/>
              <a:t>tel : </a:t>
            </a:r>
            <a:r>
              <a:rPr lang="en-US" dirty="0" smtClean="0"/>
              <a:t>733 690 401</a:t>
            </a:r>
            <a:endParaRPr lang="cs-CZ" dirty="0" smtClean="0"/>
          </a:p>
          <a:p>
            <a:pPr algn="ctr" eaLnBrk="1" hangingPunct="1">
              <a:buFont typeface="Wingdings 2" pitchFamily="18" charset="2"/>
              <a:buNone/>
            </a:pPr>
            <a:endParaRPr lang="cs-CZ" sz="2000" b="1" dirty="0" smtClean="0">
              <a:solidFill>
                <a:schemeClr val="accent2"/>
              </a:solidFill>
            </a:endParaRPr>
          </a:p>
        </p:txBody>
      </p:sp>
      <p:pic>
        <p:nvPicPr>
          <p:cNvPr id="1028" name="Picture 4" descr="Logo s UP c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b="1" dirty="0" smtClean="0"/>
              <a:t>HLAVNÍ TÉMATA VÝUKY : 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chemeClr val="bg2">
                  <a:lumMod val="25000"/>
                </a:schemeClr>
              </a:buClr>
              <a:buAutoNum type="arabicPeriod"/>
            </a:pPr>
            <a:r>
              <a:rPr lang="cs-CZ" sz="2800" b="1" dirty="0" smtClean="0"/>
              <a:t>PLÁNOVÁNÍ A PŘÍPRAVA PROJEKTU</a:t>
            </a:r>
          </a:p>
          <a:p>
            <a:pPr marL="514350" indent="-514350">
              <a:buClr>
                <a:schemeClr val="bg2">
                  <a:lumMod val="25000"/>
                </a:schemeClr>
              </a:buClr>
              <a:buFont typeface="Wingdings 2"/>
              <a:buAutoNum type="arabicPeriod"/>
            </a:pPr>
            <a:r>
              <a:rPr lang="cs-CZ" sz="2800" b="1" dirty="0"/>
              <a:t>PŘÍPRAVA PROJEKTOVÉ </a:t>
            </a:r>
            <a:r>
              <a:rPr lang="cs-CZ" sz="2800" b="1" dirty="0" smtClean="0"/>
              <a:t>ŽÁDOSTI</a:t>
            </a:r>
          </a:p>
          <a:p>
            <a:pPr marL="514350" indent="-514350">
              <a:buClr>
                <a:schemeClr val="bg2">
                  <a:lumMod val="25000"/>
                </a:schemeClr>
              </a:buClr>
              <a:buAutoNum type="arabicPeriod"/>
            </a:pPr>
            <a:r>
              <a:rPr lang="cs-CZ" sz="2800" b="1" dirty="0" smtClean="0"/>
              <a:t>ŘÍZENÍ PROJEKTU</a:t>
            </a:r>
          </a:p>
          <a:p>
            <a:pPr marL="0" indent="0">
              <a:buClr>
                <a:schemeClr val="bg2">
                  <a:lumMod val="25000"/>
                </a:schemeClr>
              </a:buClr>
              <a:buNone/>
            </a:pPr>
            <a:endParaRPr lang="cs-CZ" sz="2800" b="1" dirty="0" smtClean="0"/>
          </a:p>
          <a:p>
            <a:pPr marL="514350" indent="-514350">
              <a:buClr>
                <a:schemeClr val="bg2">
                  <a:lumMod val="25000"/>
                </a:schemeClr>
              </a:buClr>
              <a:buAutoNum type="arabicPeriod"/>
            </a:pPr>
            <a:endParaRPr lang="cs-CZ" sz="2800" b="1" dirty="0" smtClean="0"/>
          </a:p>
          <a:p>
            <a:pPr marL="393700" lvl="1" indent="0">
              <a:buNone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 marL="514350" indent="-514350">
              <a:buAutoNum type="arabicPeriod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7965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sz="4000" b="1" dirty="0"/>
              <a:t> </a:t>
            </a:r>
            <a:r>
              <a:rPr lang="cs-CZ" sz="4000" b="1" dirty="0" smtClean="0"/>
              <a:t>AKTIVITA č.1 – VZÁJEMNÉ SEZNÁMENÍ SE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Cílem této aktivity je vzájemně se představit tak, že vyjádříte své křestní jméno jako akronym. </a:t>
            </a:r>
          </a:p>
          <a:p>
            <a:r>
              <a:rPr lang="cs-CZ" dirty="0" smtClean="0"/>
              <a:t>Máte  5 minut. Za tuto dobu zjistěte svá osobní důležitá fakta, která korespondují s písmeny ve vašem křestním jméně. </a:t>
            </a:r>
          </a:p>
          <a:p>
            <a:r>
              <a:rPr lang="cs-CZ" dirty="0" smtClean="0"/>
              <a:t>Např. MAREK. M= má rád hudbu </a:t>
            </a:r>
            <a:r>
              <a:rPr lang="cs-CZ" dirty="0" err="1" smtClean="0"/>
              <a:t>Metallica</a:t>
            </a:r>
            <a:r>
              <a:rPr lang="cs-CZ" dirty="0" smtClean="0"/>
              <a:t>, A= angličtina, jediný jazyk, který umím aktivně</a:t>
            </a:r>
            <a:r>
              <a:rPr lang="en-US" dirty="0" smtClean="0"/>
              <a:t>. R= </a:t>
            </a:r>
            <a:r>
              <a:rPr lang="en-US" dirty="0" err="1" smtClean="0"/>
              <a:t>Rapot</a:t>
            </a:r>
            <a:r>
              <a:rPr lang="cs-CZ" dirty="0" err="1" smtClean="0"/>
              <a:t>ín</a:t>
            </a:r>
            <a:r>
              <a:rPr lang="cs-CZ" dirty="0" smtClean="0"/>
              <a:t> – město, ze kterého pocházím. E= teta Eva, moje nejoblíbenější příbuzná. K= krasavec, protože tím jsem opravdu já!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971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Autofit/>
          </a:bodyPr>
          <a:lstStyle/>
          <a:p>
            <a:pPr algn="ctr"/>
            <a:r>
              <a:rPr lang="cs-CZ" sz="4400" b="1" dirty="0" smtClean="0"/>
              <a:t>DEFINICE PROJEKTU</a:t>
            </a:r>
            <a:endParaRPr lang="cs-CZ" sz="44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cs-CZ" dirty="0" smtClean="0"/>
              <a:t>Soubor činností směřujících k předem stanovenému cíli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Sled činností a úkolů, vedoucí k naplnění cíle, přinášející výsledek, s definovaným začátkem a koncem a finančním rámcem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Časově ohraničené úsilí směřující k vytvoření unikátního produktu či služby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pPr>
              <a:buFont typeface="Wingdings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438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cs-CZ" sz="4400" b="1" dirty="0" smtClean="0"/>
              <a:t>PROJEKTOVÉ ŘÍZENÍ</a:t>
            </a:r>
            <a:endParaRPr lang="cs-CZ" sz="44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 </a:t>
            </a:r>
            <a:r>
              <a:rPr lang="cs-CZ" b="1" dirty="0" smtClean="0"/>
              <a:t>naplánování složitých aktivit</a:t>
            </a:r>
          </a:p>
          <a:p>
            <a:r>
              <a:rPr lang="cs-CZ" b="1" dirty="0" smtClean="0"/>
              <a:t>Vhodné</a:t>
            </a:r>
            <a:r>
              <a:rPr lang="cs-CZ" dirty="0" smtClean="0"/>
              <a:t> pro </a:t>
            </a:r>
            <a:r>
              <a:rPr lang="cs-CZ" b="1" dirty="0" smtClean="0"/>
              <a:t>jednorázové akce</a:t>
            </a:r>
            <a:r>
              <a:rPr lang="cs-CZ" dirty="0" smtClean="0"/>
              <a:t>, které je nutné uskutečnit v požadovaném termínu s plánovanými náklady</a:t>
            </a:r>
          </a:p>
          <a:p>
            <a:r>
              <a:rPr lang="cs-CZ" b="1" dirty="0" smtClean="0"/>
              <a:t>Nevhodné pro </a:t>
            </a:r>
            <a:r>
              <a:rPr lang="cs-CZ" dirty="0" smtClean="0"/>
              <a:t>: 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 smtClean="0"/>
              <a:t> jednoduché, bezrizikové akce, kde stačí rutina (selský rozum)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 smtClean="0"/>
              <a:t>pravidelně se opakující akce (každodenní činnosti)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 </a:t>
            </a:r>
            <a:r>
              <a:rPr lang="cs-CZ" dirty="0" smtClean="0"/>
              <a:t>mimořádné akce (katastrofy, živ. pohromy) – vhodný </a:t>
            </a:r>
            <a:r>
              <a:rPr lang="cs-CZ" dirty="0" err="1" smtClean="0"/>
              <a:t>kriz</a:t>
            </a:r>
            <a:r>
              <a:rPr lang="cs-CZ" dirty="0" smtClean="0"/>
              <a:t>. management</a:t>
            </a:r>
          </a:p>
          <a:p>
            <a:pPr lvl="1">
              <a:buFont typeface="Wingdings" pitchFamily="2" charset="2"/>
              <a:buChar char="Ø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789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934"/>
          </a:xfrm>
        </p:spPr>
        <p:txBody>
          <a:bodyPr/>
          <a:lstStyle/>
          <a:p>
            <a:r>
              <a:rPr lang="cs-CZ" sz="3200" b="1" dirty="0"/>
              <a:t>PROJEKTOVÁ TERMINOLOGIE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80519"/>
          </a:xfrm>
        </p:spPr>
        <p:txBody>
          <a:bodyPr>
            <a:normAutofit fontScale="92500" lnSpcReduction="20000"/>
          </a:bodyPr>
          <a:lstStyle/>
          <a:p>
            <a:r>
              <a:rPr lang="cs-CZ" sz="2000" b="1" dirty="0" smtClean="0"/>
              <a:t>PROJEKT</a:t>
            </a:r>
            <a:r>
              <a:rPr lang="cs-CZ" sz="2000" dirty="0" smtClean="0"/>
              <a:t> </a:t>
            </a:r>
            <a:r>
              <a:rPr lang="cs-CZ" sz="2000" dirty="0" smtClean="0"/>
              <a:t>= projektová žádost, žádost o dotaci, žádost o grant – detailní popis účelu, za nimž žádáme o dotaci/grant</a:t>
            </a:r>
          </a:p>
          <a:p>
            <a:r>
              <a:rPr lang="cs-CZ" sz="2000" b="1" dirty="0" smtClean="0"/>
              <a:t>GRANT</a:t>
            </a:r>
            <a:r>
              <a:rPr lang="cs-CZ" sz="2000" dirty="0" smtClean="0"/>
              <a:t> = finanční příspěvek na určitou činnost bez přínosu zisku pro příjemce (doplňkové financování), GAČR – podporující základní výzkum</a:t>
            </a:r>
          </a:p>
          <a:p>
            <a:r>
              <a:rPr lang="cs-CZ" sz="2000" b="1" dirty="0" smtClean="0"/>
              <a:t>DOTACE</a:t>
            </a:r>
            <a:r>
              <a:rPr lang="cs-CZ" sz="2000" dirty="0" smtClean="0"/>
              <a:t> </a:t>
            </a:r>
            <a:r>
              <a:rPr lang="cs-CZ" sz="2000" dirty="0" smtClean="0"/>
              <a:t>= finanční dar poskytnutý z veřejných prostředků s cílem snížit ceny určitého statku např. dotace ve veřejné </a:t>
            </a:r>
            <a:r>
              <a:rPr lang="cs-CZ" sz="2000" dirty="0" smtClean="0"/>
              <a:t>dopravě, může a nemusí být stanovena na konkrétní účel</a:t>
            </a:r>
            <a:endParaRPr lang="cs-CZ" sz="2000" dirty="0" smtClean="0"/>
          </a:p>
          <a:p>
            <a:r>
              <a:rPr lang="cs-CZ" sz="2000" b="1" dirty="0" smtClean="0"/>
              <a:t>POSKYTOVATEL DOTACE/GRANTU </a:t>
            </a:r>
            <a:r>
              <a:rPr lang="cs-CZ" sz="2000" dirty="0" smtClean="0"/>
              <a:t>– např. grantová agentura - subjekt poskytující za určitých předem stanovených podmínek grant/dotaci </a:t>
            </a:r>
          </a:p>
          <a:p>
            <a:r>
              <a:rPr lang="cs-CZ" sz="2000" b="1" dirty="0" smtClean="0"/>
              <a:t>PROGRAM PODPORY </a:t>
            </a:r>
            <a:r>
              <a:rPr lang="cs-CZ" sz="2000" dirty="0" smtClean="0"/>
              <a:t>– základní dokument vymezující základní směry, témata, priority apod., na které budou poskytnuty finanční prostředky – grant, dotace  (Operační program vzdělávání pro konkurenceschopnost, Rovné příležitosti žen a mužů na trhu práce)</a:t>
            </a:r>
          </a:p>
          <a:p>
            <a:r>
              <a:rPr lang="cs-CZ" sz="2000" b="1" dirty="0" smtClean="0"/>
              <a:t>VÝZVA K PŘEDKLÁDÁNÍ PROJEKTU - </a:t>
            </a:r>
            <a:r>
              <a:rPr lang="cs-CZ" sz="2000" dirty="0" smtClean="0"/>
              <a:t>definuje témata, oblast podpory, podporované aktivity, časové rozmezí, oprávněné žadatele, termín podání žádosti, minimální a maximální finanční rámec, bývá nejčastěji </a:t>
            </a:r>
            <a:r>
              <a:rPr lang="cs-CZ" sz="2000" dirty="0" err="1" smtClean="0"/>
              <a:t>zveřejnana</a:t>
            </a:r>
            <a:r>
              <a:rPr lang="cs-CZ" sz="2000" dirty="0" smtClean="0"/>
              <a:t> na webových stránkách </a:t>
            </a:r>
            <a:r>
              <a:rPr lang="cs-CZ" sz="2000" dirty="0" smtClean="0"/>
              <a:t>poskytovatele dotace </a:t>
            </a:r>
            <a:r>
              <a:rPr lang="cs-CZ" sz="2000" dirty="0" smtClean="0"/>
              <a:t>např. na www.msmt.cz</a:t>
            </a:r>
          </a:p>
          <a:p>
            <a:endParaRPr lang="cs-CZ" sz="2000" dirty="0" smtClean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56588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934"/>
          </a:xfrm>
        </p:spPr>
        <p:txBody>
          <a:bodyPr/>
          <a:lstStyle/>
          <a:p>
            <a:r>
              <a:rPr lang="cs-CZ" sz="3200" b="1" dirty="0"/>
              <a:t>PROJEKTOVÁ TERMINOLOGIE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6793"/>
            <a:ext cx="8229600" cy="4896544"/>
          </a:xfrm>
        </p:spPr>
        <p:txBody>
          <a:bodyPr/>
          <a:lstStyle/>
          <a:p>
            <a:r>
              <a:rPr lang="cs-CZ" sz="2000" b="1" dirty="0" smtClean="0"/>
              <a:t>PŘÍRUČKA PRO ŽADATELE – </a:t>
            </a:r>
            <a:r>
              <a:rPr lang="cs-CZ" sz="2000" dirty="0" smtClean="0"/>
              <a:t>průvodce, který stanoví podmínky pro předložení projektové přihlášky, její obsah a jednotlivé části</a:t>
            </a:r>
          </a:p>
          <a:p>
            <a:r>
              <a:rPr lang="cs-CZ" sz="2000" b="1" dirty="0" smtClean="0"/>
              <a:t>ROZHODNUTÍ O POSKYTNUTÍ DOTACE – </a:t>
            </a:r>
            <a:r>
              <a:rPr lang="cs-CZ" sz="2000" dirty="0" smtClean="0"/>
              <a:t>dokument, který zakládá poskytovateli dotace povinnost poskytnout finanční prostředky žadateli/příjemci</a:t>
            </a:r>
            <a:endParaRPr lang="cs-CZ" sz="2000" b="1" dirty="0" smtClean="0"/>
          </a:p>
          <a:p>
            <a:r>
              <a:rPr lang="cs-CZ" sz="2000" b="1" dirty="0" smtClean="0"/>
              <a:t>PŘÍRUČKA PRO PŘÍJEMCE – </a:t>
            </a:r>
            <a:r>
              <a:rPr lang="cs-CZ" sz="2000" dirty="0" smtClean="0"/>
              <a:t>dokument, který stanoví, jaké postupy a metody dodržovat v případě získání finanční dotace/grantu/projektu (pravidla pro čerpání dotace, jaké jsou uznatelné a neuznatelné náklady, pravidla pro předkládání monitorovací zprávy)</a:t>
            </a:r>
          </a:p>
          <a:p>
            <a:r>
              <a:rPr lang="cs-CZ" sz="2000" b="1" dirty="0" smtClean="0"/>
              <a:t>PRŮBĚŽNÁ ZPRÁVA – </a:t>
            </a:r>
            <a:r>
              <a:rPr lang="cs-CZ" sz="2000" dirty="0" smtClean="0"/>
              <a:t>informuje poskytovatele dotace o průběhu řešení projektu, naplnění jednotlivých aktivit projektu, výstupů, o stavu a způsobu čerpání finančních prostředků</a:t>
            </a:r>
          </a:p>
          <a:p>
            <a:r>
              <a:rPr lang="cs-CZ" sz="2000" b="1" dirty="0" smtClean="0"/>
              <a:t>ZÁVĚREČNÁ ZPRÁVA – </a:t>
            </a:r>
            <a:r>
              <a:rPr lang="cs-CZ" sz="2000" dirty="0" smtClean="0"/>
              <a:t>poskytuje informace o dosažených cílech, o celkovém řešení projektu, obsahuje závěrečné vyúčtování grantu. </a:t>
            </a:r>
            <a:endParaRPr lang="cs-CZ" sz="2000" b="1" dirty="0" smtClean="0"/>
          </a:p>
          <a:p>
            <a:endParaRPr lang="cs-CZ" sz="2000" b="1" dirty="0" smtClean="0"/>
          </a:p>
          <a:p>
            <a:endParaRPr lang="cs-CZ" sz="2000" dirty="0" smtClean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28622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b="1" dirty="0" smtClean="0"/>
              <a:t>PROJEKTOVÁ TERMINOLOGIE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 fontScale="77500" lnSpcReduction="20000"/>
          </a:bodyPr>
          <a:lstStyle/>
          <a:p>
            <a:r>
              <a:rPr lang="cs-CZ" b="1" dirty="0" smtClean="0"/>
              <a:t>Partnerství </a:t>
            </a:r>
            <a:r>
              <a:rPr lang="cs-CZ" dirty="0" smtClean="0"/>
              <a:t>= zapojení soukromých subjektů do přípravy  a následné realizace projektu</a:t>
            </a:r>
            <a:r>
              <a:rPr lang="en-US" dirty="0" smtClean="0"/>
              <a:t>; </a:t>
            </a:r>
            <a:r>
              <a:rPr lang="cs-CZ" dirty="0" smtClean="0"/>
              <a:t>za partnerství získává projektová žádost zvláštní body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/>
              <a:t>b</a:t>
            </a:r>
            <a:r>
              <a:rPr lang="cs-CZ" dirty="0" smtClean="0"/>
              <a:t>ez finanční účasti = není finančně ohodnocen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s finanční účastí = v rámci projektu se podílí na realizaci jednotlivých aktivit a získává odměnu za práci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cs-CZ" b="1" dirty="0" smtClean="0"/>
              <a:t>Cílová skupina </a:t>
            </a:r>
            <a:r>
              <a:rPr lang="cs-CZ" dirty="0" smtClean="0"/>
              <a:t>= skupina, na kterou je zaměřen projekt např. studenti (účast na seminářích, praxích/ stážích apod.)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cs-CZ" b="1" dirty="0" smtClean="0"/>
              <a:t>Monitorovací indikátory </a:t>
            </a:r>
            <a:r>
              <a:rPr lang="cs-CZ" dirty="0" smtClean="0"/>
              <a:t>= hodnoty, které mají být v rámci projektu naplněný např. počet  podpořených osob, počet zapojených partnerů apod.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cs-CZ" b="1" dirty="0" smtClean="0"/>
              <a:t>Publicita</a:t>
            </a:r>
            <a:r>
              <a:rPr lang="cs-CZ" dirty="0" smtClean="0"/>
              <a:t> = propagace projektu na www. stránkách, na prezenčních listinách, na konferencích, postery, letáky, </a:t>
            </a:r>
            <a:r>
              <a:rPr lang="cs-CZ" dirty="0" err="1" smtClean="0"/>
              <a:t>roll</a:t>
            </a:r>
            <a:r>
              <a:rPr lang="cs-CZ" dirty="0" smtClean="0"/>
              <a:t>-up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cs-CZ" b="1" dirty="0" smtClean="0"/>
              <a:t>Monitorovací zpráva </a:t>
            </a:r>
            <a:r>
              <a:rPr lang="cs-CZ" dirty="0" smtClean="0"/>
              <a:t>= zpráva o stavu činností, výstupech, naplněnosti jednotlivých aktivit, dodržení harmonogramu, čerpání finančních prostředků apod. </a:t>
            </a:r>
          </a:p>
          <a:p>
            <a:pPr marL="850392" lvl="1" indent="-457200">
              <a:buFont typeface="Wingdings" pitchFamily="2" charset="2"/>
              <a:buChar char="ü"/>
            </a:pPr>
            <a:r>
              <a:rPr lang="cs-CZ" b="1" dirty="0" smtClean="0"/>
              <a:t>Průběžná </a:t>
            </a:r>
            <a:r>
              <a:rPr lang="cs-CZ" dirty="0" smtClean="0"/>
              <a:t>(dána v rozhodnutí o poskytnutí finanční dotace, zpravidla 1.zpráva po 3 měsících, další po 6ti měsících</a:t>
            </a:r>
          </a:p>
          <a:p>
            <a:pPr marL="850392" lvl="1" indent="-457200">
              <a:buFont typeface="Wingdings" pitchFamily="2" charset="2"/>
              <a:buChar char="ü"/>
            </a:pPr>
            <a:r>
              <a:rPr lang="cs-CZ" b="1" dirty="0" smtClean="0"/>
              <a:t>Závěrečná (po ukončení projektu, nejpozději do 3 měsíců)</a:t>
            </a:r>
          </a:p>
          <a:p>
            <a:pPr marL="393192" lvl="1" indent="0">
              <a:buNone/>
            </a:pPr>
            <a:endParaRPr lang="cs-CZ" dirty="0" smtClean="0"/>
          </a:p>
          <a:p>
            <a:pPr marL="484632" indent="-457200">
              <a:buFont typeface="Arial" pitchFamily="34" charset="0"/>
              <a:buChar char="•"/>
            </a:pPr>
            <a:endParaRPr lang="cs-CZ" dirty="0" smtClean="0"/>
          </a:p>
          <a:p>
            <a:pPr marL="27432" indent="0">
              <a:buNone/>
            </a:pP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4276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TROJIMPERATIV PROJEKTU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Řídit projekt = pohybovat se ve třech rovinách</a:t>
            </a:r>
          </a:p>
          <a:p>
            <a:pPr marL="571500" indent="-571500">
              <a:buAutoNum type="romanUcPeriod"/>
            </a:pPr>
            <a:r>
              <a:rPr lang="cs-CZ" b="1" dirty="0" smtClean="0"/>
              <a:t>CO SE MUSÍ UDĚLAT </a:t>
            </a:r>
            <a:r>
              <a:rPr lang="cs-CZ" dirty="0" smtClean="0"/>
              <a:t>(jaké aktivity, aby byl naplněn cíl projektu)</a:t>
            </a:r>
          </a:p>
          <a:p>
            <a:pPr marL="571500" indent="-571500">
              <a:buAutoNum type="romanUcPeriod"/>
            </a:pPr>
            <a:r>
              <a:rPr lang="cs-CZ" b="1" dirty="0" smtClean="0"/>
              <a:t>KDY SE TO MUSÍ UDĚLAT </a:t>
            </a:r>
            <a:r>
              <a:rPr lang="cs-CZ" dirty="0" smtClean="0"/>
              <a:t>(časový rámec)</a:t>
            </a:r>
          </a:p>
          <a:p>
            <a:pPr marL="571500" indent="-571500">
              <a:buAutoNum type="romanUcPeriod"/>
            </a:pPr>
            <a:r>
              <a:rPr lang="cs-CZ" b="1" dirty="0" smtClean="0"/>
              <a:t>ZA KOLIK </a:t>
            </a:r>
            <a:r>
              <a:rPr lang="cs-CZ" b="1" dirty="0" smtClean="0"/>
              <a:t>A </a:t>
            </a:r>
            <a:r>
              <a:rPr lang="cs-CZ" b="1" dirty="0" smtClean="0"/>
              <a:t>S KÝM 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45228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cs-CZ" sz="4400" b="1" dirty="0" smtClean="0"/>
              <a:t>DEFINOVÁNÍ PROJEKTU</a:t>
            </a:r>
            <a:endParaRPr lang="cs-CZ" sz="44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r>
              <a:rPr lang="cs-CZ" dirty="0" smtClean="0"/>
              <a:t>Před vlastním plánováním projektu musí být nápad, myšlenka. Je třeba si položit otázku </a:t>
            </a:r>
            <a:r>
              <a:rPr lang="cs-CZ" b="1" dirty="0" smtClean="0"/>
              <a:t>PROČ ?</a:t>
            </a:r>
          </a:p>
          <a:p>
            <a:r>
              <a:rPr lang="cs-CZ" b="1" dirty="0" smtClean="0"/>
              <a:t>K nastartování realizace projektu je vždy potřeba nějaký impuls, přání, potřeba změny, potřeba uspokojení požadavku. </a:t>
            </a:r>
          </a:p>
          <a:p>
            <a:r>
              <a:rPr lang="cs-CZ" b="1" dirty="0" smtClean="0"/>
              <a:t>Co je motivem, impulsem k přípravě projektu ?</a:t>
            </a:r>
          </a:p>
          <a:p>
            <a:r>
              <a:rPr lang="cs-CZ" b="1" dirty="0" smtClean="0"/>
              <a:t>Jakou potřebu projekt uspokojí ? </a:t>
            </a:r>
          </a:p>
          <a:p>
            <a:pPr marL="0" indent="0">
              <a:buNone/>
            </a:pPr>
            <a:r>
              <a:rPr lang="cs-CZ" dirty="0" smtClean="0"/>
              <a:t>….. Odpovědí na tyto otázky získáme definici potřebnosti projektu, což je důležité pro stanovení cílů (tato pasáž bývá i součástí projektových žádostí)</a:t>
            </a:r>
          </a:p>
        </p:txBody>
      </p:sp>
    </p:spTree>
    <p:extLst>
      <p:ext uri="{BB962C8B-B14F-4D97-AF65-F5344CB8AC3E}">
        <p14:creationId xmlns:p14="http://schemas.microsoft.com/office/powerpoint/2010/main" val="61308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/>
          <p:cNvGrpSpPr/>
          <p:nvPr/>
        </p:nvGrpSpPr>
        <p:grpSpPr>
          <a:xfrm>
            <a:off x="1759495" y="369160"/>
            <a:ext cx="5719554" cy="4054501"/>
            <a:chOff x="1524000" y="802124"/>
            <a:chExt cx="6103258" cy="4654126"/>
          </a:xfrm>
        </p:grpSpPr>
        <p:sp>
          <p:nvSpPr>
            <p:cNvPr id="8" name="Volný tvar 7"/>
            <p:cNvSpPr/>
            <p:nvPr/>
          </p:nvSpPr>
          <p:spPr>
            <a:xfrm>
              <a:off x="1524000" y="802124"/>
              <a:ext cx="6096000" cy="1199250"/>
            </a:xfrm>
            <a:custGeom>
              <a:avLst/>
              <a:gdLst>
                <a:gd name="connsiteX0" fmla="*/ 0 w 6096000"/>
                <a:gd name="connsiteY0" fmla="*/ 199879 h 1199250"/>
                <a:gd name="connsiteX1" fmla="*/ 199879 w 6096000"/>
                <a:gd name="connsiteY1" fmla="*/ 0 h 1199250"/>
                <a:gd name="connsiteX2" fmla="*/ 5896121 w 6096000"/>
                <a:gd name="connsiteY2" fmla="*/ 0 h 1199250"/>
                <a:gd name="connsiteX3" fmla="*/ 6096000 w 6096000"/>
                <a:gd name="connsiteY3" fmla="*/ 199879 h 1199250"/>
                <a:gd name="connsiteX4" fmla="*/ 6096000 w 6096000"/>
                <a:gd name="connsiteY4" fmla="*/ 999371 h 1199250"/>
                <a:gd name="connsiteX5" fmla="*/ 5896121 w 6096000"/>
                <a:gd name="connsiteY5" fmla="*/ 1199250 h 1199250"/>
                <a:gd name="connsiteX6" fmla="*/ 199879 w 6096000"/>
                <a:gd name="connsiteY6" fmla="*/ 1199250 h 1199250"/>
                <a:gd name="connsiteX7" fmla="*/ 0 w 6096000"/>
                <a:gd name="connsiteY7" fmla="*/ 999371 h 1199250"/>
                <a:gd name="connsiteX8" fmla="*/ 0 w 6096000"/>
                <a:gd name="connsiteY8" fmla="*/ 199879 h 119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6000" h="1199250">
                  <a:moveTo>
                    <a:pt x="0" y="199879"/>
                  </a:moveTo>
                  <a:cubicBezTo>
                    <a:pt x="0" y="89489"/>
                    <a:pt x="89489" y="0"/>
                    <a:pt x="199879" y="0"/>
                  </a:cubicBezTo>
                  <a:lnTo>
                    <a:pt x="5896121" y="0"/>
                  </a:lnTo>
                  <a:cubicBezTo>
                    <a:pt x="6006511" y="0"/>
                    <a:pt x="6096000" y="89489"/>
                    <a:pt x="6096000" y="199879"/>
                  </a:cubicBezTo>
                  <a:lnTo>
                    <a:pt x="6096000" y="999371"/>
                  </a:lnTo>
                  <a:cubicBezTo>
                    <a:pt x="6096000" y="1109761"/>
                    <a:pt x="6006511" y="1199250"/>
                    <a:pt x="5896121" y="1199250"/>
                  </a:cubicBezTo>
                  <a:lnTo>
                    <a:pt x="199879" y="1199250"/>
                  </a:lnTo>
                  <a:cubicBezTo>
                    <a:pt x="89489" y="1199250"/>
                    <a:pt x="0" y="1109761"/>
                    <a:pt x="0" y="999371"/>
                  </a:cubicBezTo>
                  <a:lnTo>
                    <a:pt x="0" y="1998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043" tIns="249043" rIns="249043" bIns="249043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2400" dirty="0" smtClean="0"/>
                <a:t>P</a:t>
              </a:r>
              <a:r>
                <a:rPr lang="cs-CZ" sz="2400" kern="1200" dirty="0" smtClean="0"/>
                <a:t>otřeba trhu /požadavek/přání zákazníka/</a:t>
              </a:r>
              <a:endParaRPr lang="cs-CZ" sz="2400" kern="1200" dirty="0"/>
            </a:p>
          </p:txBody>
        </p:sp>
        <p:sp>
          <p:nvSpPr>
            <p:cNvPr id="9" name="Volný tvar 8"/>
            <p:cNvSpPr/>
            <p:nvPr/>
          </p:nvSpPr>
          <p:spPr>
            <a:xfrm>
              <a:off x="1524000" y="2601000"/>
              <a:ext cx="6096000" cy="828000"/>
            </a:xfrm>
            <a:custGeom>
              <a:avLst/>
              <a:gdLst>
                <a:gd name="connsiteX0" fmla="*/ 0 w 6096000"/>
                <a:gd name="connsiteY0" fmla="*/ 0 h 828000"/>
                <a:gd name="connsiteX1" fmla="*/ 6096000 w 6096000"/>
                <a:gd name="connsiteY1" fmla="*/ 0 h 828000"/>
                <a:gd name="connsiteX2" fmla="*/ 6096000 w 6096000"/>
                <a:gd name="connsiteY2" fmla="*/ 828000 h 828000"/>
                <a:gd name="connsiteX3" fmla="*/ 0 w 6096000"/>
                <a:gd name="connsiteY3" fmla="*/ 828000 h 828000"/>
                <a:gd name="connsiteX4" fmla="*/ 0 w 6096000"/>
                <a:gd name="connsiteY4" fmla="*/ 0 h 82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0" h="828000">
                  <a:moveTo>
                    <a:pt x="0" y="0"/>
                  </a:moveTo>
                  <a:lnTo>
                    <a:pt x="6096000" y="0"/>
                  </a:lnTo>
                  <a:lnTo>
                    <a:pt x="6096000" y="828000"/>
                  </a:lnTo>
                  <a:lnTo>
                    <a:pt x="0" y="828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548" tIns="63500" rIns="355600" bIns="63500" numCol="1" spcCol="1270" anchor="t" anchorCtr="0">
              <a:noAutofit/>
            </a:bodyPr>
            <a:lstStyle/>
            <a:p>
              <a:pPr marL="285750" lvl="1" indent="-285750" algn="l" defTabSz="17335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endParaRPr lang="cs-CZ" sz="3200" kern="1200"/>
            </a:p>
          </p:txBody>
        </p:sp>
        <p:sp>
          <p:nvSpPr>
            <p:cNvPr id="10" name="Volný tvar 9"/>
            <p:cNvSpPr/>
            <p:nvPr/>
          </p:nvSpPr>
          <p:spPr>
            <a:xfrm>
              <a:off x="1531258" y="2469518"/>
              <a:ext cx="6096000" cy="1199250"/>
            </a:xfrm>
            <a:custGeom>
              <a:avLst/>
              <a:gdLst>
                <a:gd name="connsiteX0" fmla="*/ 0 w 6096000"/>
                <a:gd name="connsiteY0" fmla="*/ 199879 h 1199250"/>
                <a:gd name="connsiteX1" fmla="*/ 199879 w 6096000"/>
                <a:gd name="connsiteY1" fmla="*/ 0 h 1199250"/>
                <a:gd name="connsiteX2" fmla="*/ 5896121 w 6096000"/>
                <a:gd name="connsiteY2" fmla="*/ 0 h 1199250"/>
                <a:gd name="connsiteX3" fmla="*/ 6096000 w 6096000"/>
                <a:gd name="connsiteY3" fmla="*/ 199879 h 1199250"/>
                <a:gd name="connsiteX4" fmla="*/ 6096000 w 6096000"/>
                <a:gd name="connsiteY4" fmla="*/ 999371 h 1199250"/>
                <a:gd name="connsiteX5" fmla="*/ 5896121 w 6096000"/>
                <a:gd name="connsiteY5" fmla="*/ 1199250 h 1199250"/>
                <a:gd name="connsiteX6" fmla="*/ 199879 w 6096000"/>
                <a:gd name="connsiteY6" fmla="*/ 1199250 h 1199250"/>
                <a:gd name="connsiteX7" fmla="*/ 0 w 6096000"/>
                <a:gd name="connsiteY7" fmla="*/ 999371 h 1199250"/>
                <a:gd name="connsiteX8" fmla="*/ 0 w 6096000"/>
                <a:gd name="connsiteY8" fmla="*/ 199879 h 119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6000" h="1199250">
                  <a:moveTo>
                    <a:pt x="0" y="199879"/>
                  </a:moveTo>
                  <a:cubicBezTo>
                    <a:pt x="0" y="89489"/>
                    <a:pt x="89489" y="0"/>
                    <a:pt x="199879" y="0"/>
                  </a:cubicBezTo>
                  <a:lnTo>
                    <a:pt x="5896121" y="0"/>
                  </a:lnTo>
                  <a:cubicBezTo>
                    <a:pt x="6006511" y="0"/>
                    <a:pt x="6096000" y="89489"/>
                    <a:pt x="6096000" y="199879"/>
                  </a:cubicBezTo>
                  <a:lnTo>
                    <a:pt x="6096000" y="999371"/>
                  </a:lnTo>
                  <a:cubicBezTo>
                    <a:pt x="6096000" y="1109761"/>
                    <a:pt x="6006511" y="1199250"/>
                    <a:pt x="5896121" y="1199250"/>
                  </a:cubicBezTo>
                  <a:lnTo>
                    <a:pt x="199879" y="1199250"/>
                  </a:lnTo>
                  <a:cubicBezTo>
                    <a:pt x="89489" y="1199250"/>
                    <a:pt x="0" y="1109761"/>
                    <a:pt x="0" y="999371"/>
                  </a:cubicBezTo>
                  <a:lnTo>
                    <a:pt x="0" y="19987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043" tIns="249043" rIns="249043" bIns="249043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2400" kern="1200" dirty="0" smtClean="0"/>
                <a:t>Nápad, jak potřebu řešit/přání splnit</a:t>
              </a:r>
              <a:endParaRPr lang="cs-CZ" sz="2400" kern="1200" dirty="0"/>
            </a:p>
          </p:txBody>
        </p:sp>
        <p:sp>
          <p:nvSpPr>
            <p:cNvPr id="11" name="Volný tvar 10"/>
            <p:cNvSpPr/>
            <p:nvPr/>
          </p:nvSpPr>
          <p:spPr>
            <a:xfrm>
              <a:off x="1524000" y="4628250"/>
              <a:ext cx="6096000" cy="828000"/>
            </a:xfrm>
            <a:custGeom>
              <a:avLst/>
              <a:gdLst>
                <a:gd name="connsiteX0" fmla="*/ 0 w 6096000"/>
                <a:gd name="connsiteY0" fmla="*/ 0 h 828000"/>
                <a:gd name="connsiteX1" fmla="*/ 6096000 w 6096000"/>
                <a:gd name="connsiteY1" fmla="*/ 0 h 828000"/>
                <a:gd name="connsiteX2" fmla="*/ 6096000 w 6096000"/>
                <a:gd name="connsiteY2" fmla="*/ 828000 h 828000"/>
                <a:gd name="connsiteX3" fmla="*/ 0 w 6096000"/>
                <a:gd name="connsiteY3" fmla="*/ 828000 h 828000"/>
                <a:gd name="connsiteX4" fmla="*/ 0 w 6096000"/>
                <a:gd name="connsiteY4" fmla="*/ 0 h 82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0" h="828000">
                  <a:moveTo>
                    <a:pt x="0" y="0"/>
                  </a:moveTo>
                  <a:lnTo>
                    <a:pt x="6096000" y="0"/>
                  </a:lnTo>
                  <a:lnTo>
                    <a:pt x="6096000" y="828000"/>
                  </a:lnTo>
                  <a:lnTo>
                    <a:pt x="0" y="828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548" tIns="63500" rIns="355600" bIns="63500" numCol="1" spcCol="1270" anchor="t" anchorCtr="0">
              <a:noAutofit/>
            </a:bodyPr>
            <a:lstStyle/>
            <a:p>
              <a:pPr marL="285750" lvl="1" indent="-285750" algn="l" defTabSz="17335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endParaRPr lang="cs-CZ" sz="3200" kern="1200"/>
            </a:p>
          </p:txBody>
        </p:sp>
      </p:grpSp>
      <p:sp>
        <p:nvSpPr>
          <p:cNvPr id="12" name="Šipka dolů 11"/>
          <p:cNvSpPr/>
          <p:nvPr/>
        </p:nvSpPr>
        <p:spPr>
          <a:xfrm>
            <a:off x="4276431" y="1395551"/>
            <a:ext cx="504056" cy="468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2"/>
          <p:cNvSpPr/>
          <p:nvPr/>
        </p:nvSpPr>
        <p:spPr>
          <a:xfrm>
            <a:off x="1791590" y="3206239"/>
            <a:ext cx="5655365" cy="948420"/>
          </a:xfrm>
          <a:custGeom>
            <a:avLst/>
            <a:gdLst>
              <a:gd name="connsiteX0" fmla="*/ 0 w 6096000"/>
              <a:gd name="connsiteY0" fmla="*/ 199879 h 1199250"/>
              <a:gd name="connsiteX1" fmla="*/ 199879 w 6096000"/>
              <a:gd name="connsiteY1" fmla="*/ 0 h 1199250"/>
              <a:gd name="connsiteX2" fmla="*/ 5896121 w 6096000"/>
              <a:gd name="connsiteY2" fmla="*/ 0 h 1199250"/>
              <a:gd name="connsiteX3" fmla="*/ 6096000 w 6096000"/>
              <a:gd name="connsiteY3" fmla="*/ 199879 h 1199250"/>
              <a:gd name="connsiteX4" fmla="*/ 6096000 w 6096000"/>
              <a:gd name="connsiteY4" fmla="*/ 999371 h 1199250"/>
              <a:gd name="connsiteX5" fmla="*/ 5896121 w 6096000"/>
              <a:gd name="connsiteY5" fmla="*/ 1199250 h 1199250"/>
              <a:gd name="connsiteX6" fmla="*/ 199879 w 6096000"/>
              <a:gd name="connsiteY6" fmla="*/ 1199250 h 1199250"/>
              <a:gd name="connsiteX7" fmla="*/ 0 w 6096000"/>
              <a:gd name="connsiteY7" fmla="*/ 999371 h 1199250"/>
              <a:gd name="connsiteX8" fmla="*/ 0 w 6096000"/>
              <a:gd name="connsiteY8" fmla="*/ 199879 h 119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1199250">
                <a:moveTo>
                  <a:pt x="0" y="199879"/>
                </a:moveTo>
                <a:cubicBezTo>
                  <a:pt x="0" y="89489"/>
                  <a:pt x="89489" y="0"/>
                  <a:pt x="199879" y="0"/>
                </a:cubicBezTo>
                <a:lnTo>
                  <a:pt x="5896121" y="0"/>
                </a:lnTo>
                <a:cubicBezTo>
                  <a:pt x="6006511" y="0"/>
                  <a:pt x="6096000" y="89489"/>
                  <a:pt x="6096000" y="199879"/>
                </a:cubicBezTo>
                <a:lnTo>
                  <a:pt x="6096000" y="999371"/>
                </a:lnTo>
                <a:cubicBezTo>
                  <a:pt x="6096000" y="1109761"/>
                  <a:pt x="6006511" y="1199250"/>
                  <a:pt x="5896121" y="1199250"/>
                </a:cubicBezTo>
                <a:lnTo>
                  <a:pt x="199879" y="1199250"/>
                </a:lnTo>
                <a:cubicBezTo>
                  <a:pt x="89489" y="1199250"/>
                  <a:pt x="0" y="1109761"/>
                  <a:pt x="0" y="999371"/>
                </a:cubicBezTo>
                <a:lnTo>
                  <a:pt x="0" y="19987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9043" tIns="249043" rIns="249043" bIns="249043" numCol="1" spcCol="1270" anchor="ctr" anchorCtr="0">
            <a:noAutofit/>
          </a:bodyPr>
          <a:lstStyle/>
          <a:p>
            <a:pPr lvl="0" algn="ctr" defTabSz="2222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2400" kern="1200" dirty="0" smtClean="0"/>
              <a:t>Prozkoumání</a:t>
            </a:r>
            <a:r>
              <a:rPr lang="cs-CZ" sz="2800" kern="1200" dirty="0" smtClean="0"/>
              <a:t> možností</a:t>
            </a:r>
            <a:endParaRPr lang="cs-CZ" sz="2800" kern="1200" dirty="0"/>
          </a:p>
        </p:txBody>
      </p:sp>
      <p:sp>
        <p:nvSpPr>
          <p:cNvPr id="14" name="Šipka dolů 13"/>
          <p:cNvSpPr/>
          <p:nvPr/>
        </p:nvSpPr>
        <p:spPr>
          <a:xfrm>
            <a:off x="4276431" y="2758991"/>
            <a:ext cx="504056" cy="468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Šipka dolů 14"/>
          <p:cNvSpPr/>
          <p:nvPr/>
        </p:nvSpPr>
        <p:spPr>
          <a:xfrm>
            <a:off x="4245608" y="4154659"/>
            <a:ext cx="504056" cy="468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Volný tvar 15"/>
          <p:cNvSpPr/>
          <p:nvPr/>
        </p:nvSpPr>
        <p:spPr>
          <a:xfrm>
            <a:off x="1892961" y="4622803"/>
            <a:ext cx="5459424" cy="938764"/>
          </a:xfrm>
          <a:custGeom>
            <a:avLst/>
            <a:gdLst>
              <a:gd name="connsiteX0" fmla="*/ 0 w 6096000"/>
              <a:gd name="connsiteY0" fmla="*/ 199879 h 1199250"/>
              <a:gd name="connsiteX1" fmla="*/ 199879 w 6096000"/>
              <a:gd name="connsiteY1" fmla="*/ 0 h 1199250"/>
              <a:gd name="connsiteX2" fmla="*/ 5896121 w 6096000"/>
              <a:gd name="connsiteY2" fmla="*/ 0 h 1199250"/>
              <a:gd name="connsiteX3" fmla="*/ 6096000 w 6096000"/>
              <a:gd name="connsiteY3" fmla="*/ 199879 h 1199250"/>
              <a:gd name="connsiteX4" fmla="*/ 6096000 w 6096000"/>
              <a:gd name="connsiteY4" fmla="*/ 999371 h 1199250"/>
              <a:gd name="connsiteX5" fmla="*/ 5896121 w 6096000"/>
              <a:gd name="connsiteY5" fmla="*/ 1199250 h 1199250"/>
              <a:gd name="connsiteX6" fmla="*/ 199879 w 6096000"/>
              <a:gd name="connsiteY6" fmla="*/ 1199250 h 1199250"/>
              <a:gd name="connsiteX7" fmla="*/ 0 w 6096000"/>
              <a:gd name="connsiteY7" fmla="*/ 999371 h 1199250"/>
              <a:gd name="connsiteX8" fmla="*/ 0 w 6096000"/>
              <a:gd name="connsiteY8" fmla="*/ 199879 h 119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1199250">
                <a:moveTo>
                  <a:pt x="0" y="199879"/>
                </a:moveTo>
                <a:cubicBezTo>
                  <a:pt x="0" y="89489"/>
                  <a:pt x="89489" y="0"/>
                  <a:pt x="199879" y="0"/>
                </a:cubicBezTo>
                <a:lnTo>
                  <a:pt x="5896121" y="0"/>
                </a:lnTo>
                <a:cubicBezTo>
                  <a:pt x="6006511" y="0"/>
                  <a:pt x="6096000" y="89489"/>
                  <a:pt x="6096000" y="199879"/>
                </a:cubicBezTo>
                <a:lnTo>
                  <a:pt x="6096000" y="999371"/>
                </a:lnTo>
                <a:cubicBezTo>
                  <a:pt x="6096000" y="1109761"/>
                  <a:pt x="6006511" y="1199250"/>
                  <a:pt x="5896121" y="1199250"/>
                </a:cubicBezTo>
                <a:lnTo>
                  <a:pt x="199879" y="1199250"/>
                </a:lnTo>
                <a:cubicBezTo>
                  <a:pt x="89489" y="1199250"/>
                  <a:pt x="0" y="1109761"/>
                  <a:pt x="0" y="999371"/>
                </a:cubicBezTo>
                <a:lnTo>
                  <a:pt x="0" y="19987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9043" tIns="249043" rIns="249043" bIns="249043" numCol="1" spcCol="1270" anchor="ctr" anchorCtr="0">
            <a:noAutofit/>
          </a:bodyPr>
          <a:lstStyle/>
          <a:p>
            <a:pPr lvl="0" algn="ctr" defTabSz="2222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2800" dirty="0" smtClean="0"/>
              <a:t>Výběr </a:t>
            </a:r>
            <a:r>
              <a:rPr lang="cs-CZ" sz="2400" dirty="0" smtClean="0"/>
              <a:t>vhodného</a:t>
            </a:r>
            <a:r>
              <a:rPr lang="cs-CZ" sz="2800" dirty="0" smtClean="0"/>
              <a:t> řešení</a:t>
            </a:r>
            <a:endParaRPr lang="cs-CZ" sz="2800" kern="1200" dirty="0"/>
          </a:p>
        </p:txBody>
      </p:sp>
      <p:sp>
        <p:nvSpPr>
          <p:cNvPr id="17" name="Volný tvar 16"/>
          <p:cNvSpPr/>
          <p:nvPr/>
        </p:nvSpPr>
        <p:spPr>
          <a:xfrm>
            <a:off x="1978254" y="6029405"/>
            <a:ext cx="5395235" cy="599625"/>
          </a:xfrm>
          <a:custGeom>
            <a:avLst/>
            <a:gdLst>
              <a:gd name="connsiteX0" fmla="*/ 0 w 6096000"/>
              <a:gd name="connsiteY0" fmla="*/ 199879 h 1199250"/>
              <a:gd name="connsiteX1" fmla="*/ 199879 w 6096000"/>
              <a:gd name="connsiteY1" fmla="*/ 0 h 1199250"/>
              <a:gd name="connsiteX2" fmla="*/ 5896121 w 6096000"/>
              <a:gd name="connsiteY2" fmla="*/ 0 h 1199250"/>
              <a:gd name="connsiteX3" fmla="*/ 6096000 w 6096000"/>
              <a:gd name="connsiteY3" fmla="*/ 199879 h 1199250"/>
              <a:gd name="connsiteX4" fmla="*/ 6096000 w 6096000"/>
              <a:gd name="connsiteY4" fmla="*/ 999371 h 1199250"/>
              <a:gd name="connsiteX5" fmla="*/ 5896121 w 6096000"/>
              <a:gd name="connsiteY5" fmla="*/ 1199250 h 1199250"/>
              <a:gd name="connsiteX6" fmla="*/ 199879 w 6096000"/>
              <a:gd name="connsiteY6" fmla="*/ 1199250 h 1199250"/>
              <a:gd name="connsiteX7" fmla="*/ 0 w 6096000"/>
              <a:gd name="connsiteY7" fmla="*/ 999371 h 1199250"/>
              <a:gd name="connsiteX8" fmla="*/ 0 w 6096000"/>
              <a:gd name="connsiteY8" fmla="*/ 199879 h 119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1199250">
                <a:moveTo>
                  <a:pt x="0" y="199879"/>
                </a:moveTo>
                <a:cubicBezTo>
                  <a:pt x="0" y="89489"/>
                  <a:pt x="89489" y="0"/>
                  <a:pt x="199879" y="0"/>
                </a:cubicBezTo>
                <a:lnTo>
                  <a:pt x="5896121" y="0"/>
                </a:lnTo>
                <a:cubicBezTo>
                  <a:pt x="6006511" y="0"/>
                  <a:pt x="6096000" y="89489"/>
                  <a:pt x="6096000" y="199879"/>
                </a:cubicBezTo>
                <a:lnTo>
                  <a:pt x="6096000" y="999371"/>
                </a:lnTo>
                <a:cubicBezTo>
                  <a:pt x="6096000" y="1109761"/>
                  <a:pt x="6006511" y="1199250"/>
                  <a:pt x="5896121" y="1199250"/>
                </a:cubicBezTo>
                <a:lnTo>
                  <a:pt x="199879" y="1199250"/>
                </a:lnTo>
                <a:cubicBezTo>
                  <a:pt x="89489" y="1199250"/>
                  <a:pt x="0" y="1109761"/>
                  <a:pt x="0" y="999371"/>
                </a:cubicBezTo>
                <a:lnTo>
                  <a:pt x="0" y="19987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9043" tIns="249043" rIns="249043" bIns="249043" numCol="1" spcCol="1270" anchor="ctr" anchorCtr="0">
            <a:noAutofit/>
          </a:bodyPr>
          <a:lstStyle/>
          <a:p>
            <a:pPr lvl="0" algn="ctr" defTabSz="2222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2400" kern="1200" dirty="0" smtClean="0"/>
              <a:t>DEFINOVÁNÍ PROJEKTU</a:t>
            </a:r>
            <a:endParaRPr lang="cs-CZ" sz="2400" kern="1200" dirty="0"/>
          </a:p>
        </p:txBody>
      </p:sp>
      <p:sp>
        <p:nvSpPr>
          <p:cNvPr id="18" name="Šipka dolů 17"/>
          <p:cNvSpPr/>
          <p:nvPr/>
        </p:nvSpPr>
        <p:spPr>
          <a:xfrm>
            <a:off x="4276431" y="5557736"/>
            <a:ext cx="504056" cy="468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615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/>
          <a:lstStyle/>
          <a:p>
            <a:r>
              <a:rPr lang="cs-CZ" b="1" dirty="0" smtClean="0"/>
              <a:t>POTŘEBA 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 smtClean="0"/>
              <a:t>něco změnit, inovovat, vyprodukovat, realizovat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o</a:t>
            </a:r>
            <a:r>
              <a:rPr lang="cs-CZ" dirty="0" smtClean="0"/>
              <a:t>dvíjí se od dlouhodobých či střednědobých i krátkodobých cílů organizace nebo od potřeb zákazníků/studentů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z</a:t>
            </a:r>
            <a:r>
              <a:rPr lang="cs-CZ" dirty="0" smtClean="0"/>
              <a:t>jistíme ji  ze zpětných vazeb, z postavení  na trhu, dotazníkového šetření, analýzou potřeb zákazníků/studentů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a</a:t>
            </a:r>
            <a:r>
              <a:rPr lang="cs-CZ" dirty="0" smtClean="0"/>
              <a:t>nalýza obvykle potvrdí či vyvrátí potřebu realizovat projektu</a:t>
            </a:r>
          </a:p>
          <a:p>
            <a:pPr>
              <a:buFont typeface="Arial" pitchFamily="34" charset="0"/>
              <a:buChar char="•"/>
            </a:pPr>
            <a:r>
              <a:rPr lang="cs-CZ" b="1" dirty="0" smtClean="0"/>
              <a:t>NÁPAD, JAK POTŘEBU ŘEŠIT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/>
              <a:t> </a:t>
            </a:r>
            <a:r>
              <a:rPr lang="cs-CZ" dirty="0" smtClean="0"/>
              <a:t>je to první myšlenka, první nápady, nástřely, výsledky prvního brainstormingu</a:t>
            </a:r>
          </a:p>
          <a:p>
            <a:pPr marL="393192" lvl="1" indent="0">
              <a:buNone/>
            </a:pP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39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>
            <a:normAutofit lnSpcReduction="10000"/>
          </a:bodyPr>
          <a:lstStyle/>
          <a:p>
            <a:r>
              <a:rPr lang="cs-CZ" b="1" dirty="0"/>
              <a:t>PROZKOUMÁNÍ MOŽNOSTÍ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j</a:t>
            </a:r>
            <a:r>
              <a:rPr lang="cs-CZ" dirty="0" smtClean="0"/>
              <a:t>e třeba si ověřit, zda je nápad realizovatelný, uskutečnitelný v daných podmínkách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 smtClean="0"/>
              <a:t>zda máme zajištěno prostředí pro realizaci projektu, dostatečné personální obsazení, přístrojové vybavení, dostatečnou cílovou skupinu apod.</a:t>
            </a:r>
          </a:p>
          <a:p>
            <a:pPr marL="484632" indent="-457200">
              <a:buFont typeface="Wingdings" pitchFamily="2" charset="2"/>
              <a:buChar char="§"/>
            </a:pPr>
            <a:r>
              <a:rPr lang="cs-CZ" b="1" dirty="0" smtClean="0"/>
              <a:t>VÝBĚR VHODNÉHO ŘEŠENÍ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/>
              <a:t> </a:t>
            </a:r>
            <a:r>
              <a:rPr lang="cs-CZ" dirty="0" smtClean="0"/>
              <a:t>vybereme takové řešení, které je v souladu s definovanou potřebou a reálnými možnostmi organizace (případně v souladu s výzvou)</a:t>
            </a:r>
          </a:p>
          <a:p>
            <a:pPr marL="484632" indent="-457200">
              <a:buFont typeface="Wingdings" pitchFamily="2" charset="2"/>
              <a:buChar char="§"/>
            </a:pPr>
            <a:r>
              <a:rPr lang="cs-CZ" b="1" dirty="0" smtClean="0"/>
              <a:t>DEFINOVÁNÍ PROJEKTU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/>
              <a:t> </a:t>
            </a:r>
            <a:r>
              <a:rPr lang="cs-CZ" dirty="0" smtClean="0"/>
              <a:t>projektový záměr je převeden do konkrétní podoby, je definován obsah projektu, cíle, lidské zdroje, vnitřní postupy, organizační schéma, jednotlivé činnosti, výstupy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45129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>PROJEKT MŠ UPOL</a:t>
            </a:r>
            <a:endParaRPr lang="cs-CZ" b="1" dirty="0"/>
          </a:p>
        </p:txBody>
      </p:sp>
      <p:pic>
        <p:nvPicPr>
          <p:cNvPr id="1030" name="Picture 6" descr="http://www.ms.upol.cz/fotky/rok2013/nova-zahrada/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4176464" cy="31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ms.upol.cz/images/vchod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861048"/>
            <a:ext cx="4104456" cy="273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38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1989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b="1" dirty="0" smtClean="0">
                <a:solidFill>
                  <a:srgbClr val="002060"/>
                </a:solidFill>
              </a:rPr>
              <a:t>Univerzitní MŠ</a:t>
            </a:r>
            <a:endParaRPr lang="cs-CZ" sz="3600" b="1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9"/>
          </a:xfrm>
        </p:spPr>
        <p:txBody>
          <a:bodyPr>
            <a:normAutofit lnSpcReduction="10000"/>
          </a:bodyPr>
          <a:lstStyle/>
          <a:p>
            <a:r>
              <a:rPr lang="cs-CZ" dirty="0" err="1" smtClean="0">
                <a:solidFill>
                  <a:srgbClr val="002060"/>
                </a:solidFill>
              </a:rPr>
              <a:t>Neivestiční</a:t>
            </a:r>
            <a:r>
              <a:rPr lang="cs-CZ" dirty="0" smtClean="0">
                <a:solidFill>
                  <a:srgbClr val="002060"/>
                </a:solidFill>
              </a:rPr>
              <a:t> projekt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Vznikla za podpory projektu OP LZZ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Sídlí v areálu VŠ kolejí na ul. J.V. Fischera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Zahájen provoz od 1.2.2012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2 třídy s kapacitou 50ti míst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1 ředitelka + 4 učitelky + pomocná síla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Fakultní MŠ (náslechy studentů z </a:t>
            </a:r>
            <a:r>
              <a:rPr lang="cs-CZ" dirty="0" err="1" smtClean="0">
                <a:solidFill>
                  <a:srgbClr val="002060"/>
                </a:solidFill>
              </a:rPr>
              <a:t>PdF</a:t>
            </a:r>
            <a:r>
              <a:rPr lang="cs-CZ" dirty="0" smtClean="0">
                <a:solidFill>
                  <a:srgbClr val="002060"/>
                </a:solidFill>
              </a:rPr>
              <a:t>)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Výuka </a:t>
            </a:r>
            <a:r>
              <a:rPr lang="cs-CZ" dirty="0" smtClean="0">
                <a:solidFill>
                  <a:srgbClr val="002060"/>
                </a:solidFill>
              </a:rPr>
              <a:t>AJ, nabídka služeb logopeda, výtvarná a hudební výchova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Klub </a:t>
            </a:r>
            <a:r>
              <a:rPr lang="cs-CZ" dirty="0" smtClean="0">
                <a:solidFill>
                  <a:srgbClr val="002060"/>
                </a:solidFill>
              </a:rPr>
              <a:t>předškoláků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Udržitelnost 5 let</a:t>
            </a:r>
            <a:endParaRPr lang="cs-CZ" dirty="0" smtClean="0">
              <a:solidFill>
                <a:srgbClr val="002060"/>
              </a:solidFill>
            </a:endParaRP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2958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cs-CZ" sz="4400" b="1" dirty="0" smtClean="0"/>
              <a:t>PLÁNOVÁNÍ PROJEKTU</a:t>
            </a:r>
            <a:endParaRPr lang="cs-CZ" sz="44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PŘI TVORBĚ PLÁNU PROJEKTU VYCHÁZÍME Z ODPOVĚDI NA NÁSLEDUJÍCÍ OTÁZKY : </a:t>
            </a:r>
          </a:p>
          <a:p>
            <a:pPr marL="850392" lvl="1" indent="-457200">
              <a:buFont typeface="+mj-lt"/>
              <a:buAutoNum type="arabicPeriod"/>
            </a:pPr>
            <a:r>
              <a:rPr lang="cs-CZ" dirty="0" smtClean="0"/>
              <a:t>PROČ ? … JASNÁ DEFINICE CÍLE</a:t>
            </a:r>
          </a:p>
          <a:p>
            <a:pPr marL="850392" lvl="1" indent="-457200">
              <a:buFont typeface="+mj-lt"/>
              <a:buAutoNum type="arabicPeriod"/>
            </a:pPr>
            <a:r>
              <a:rPr lang="cs-CZ" dirty="0" smtClean="0"/>
              <a:t>CO ? .. SE MÁ UDĚLAT (VÝSTUPY PROJEKTU)</a:t>
            </a:r>
          </a:p>
          <a:p>
            <a:pPr marL="850392" lvl="1" indent="-457200">
              <a:buFont typeface="+mj-lt"/>
              <a:buAutoNum type="arabicPeriod"/>
            </a:pPr>
            <a:r>
              <a:rPr lang="cs-CZ" dirty="0" smtClean="0"/>
              <a:t>JAK ? .. JAKÝM ZPŮSOBEM (SEZNAM AKTIVIT)</a:t>
            </a:r>
          </a:p>
          <a:p>
            <a:pPr marL="850392" lvl="1" indent="-457200">
              <a:buFont typeface="+mj-lt"/>
              <a:buAutoNum type="arabicPeriod"/>
            </a:pPr>
            <a:r>
              <a:rPr lang="cs-CZ" dirty="0" smtClean="0"/>
              <a:t>KDO ? ( S KÝM).. PŘEDSTAVENÍ PROJEKTOVÉHO TÝMU, DEFINICE ZODPOVĚDNOSTÍ ČLENŮ TÝMU</a:t>
            </a:r>
          </a:p>
          <a:p>
            <a:pPr marL="850392" lvl="1" indent="-457200">
              <a:buFont typeface="+mj-lt"/>
              <a:buAutoNum type="arabicPeriod"/>
            </a:pPr>
            <a:r>
              <a:rPr lang="cs-CZ" dirty="0" smtClean="0"/>
              <a:t>KDY ? .. V JAKÉM ČASOVÉM OBDOBÍ</a:t>
            </a:r>
          </a:p>
          <a:p>
            <a:pPr marL="850392" lvl="1" indent="-457200">
              <a:buFont typeface="+mj-lt"/>
              <a:buAutoNum type="arabicPeriod"/>
            </a:pPr>
            <a:r>
              <a:rPr lang="cs-CZ" dirty="0" smtClean="0"/>
              <a:t>ZA KOLIK ? … FINANČNÍ PROSTŘEDKY</a:t>
            </a:r>
          </a:p>
          <a:p>
            <a:pPr marL="850392" lvl="1" indent="-457200">
              <a:buFont typeface="+mj-lt"/>
              <a:buAutoNum type="arabicPeriod"/>
            </a:pPr>
            <a:r>
              <a:rPr lang="cs-CZ" dirty="0" smtClean="0"/>
              <a:t>POTENCIONÁLNÍ RIZIKA A PŘÍLEŽITOSTI</a:t>
            </a:r>
          </a:p>
        </p:txBody>
      </p:sp>
    </p:spTree>
    <p:extLst>
      <p:ext uri="{BB962C8B-B14F-4D97-AF65-F5344CB8AC3E}">
        <p14:creationId xmlns:p14="http://schemas.microsoft.com/office/powerpoint/2010/main" val="162188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b="1" dirty="0" smtClean="0"/>
              <a:t>PŘÍKLAD ČASTO KLADENÝCH OTÁZEK            V PŘÍPRAVNÉ FÁZI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dirty="0" smtClean="0"/>
              <a:t>Je jasný cíl projektu a je tento cíl SMART ? (Specifický, měřitelný, akceptovatelný, realistický a testovatelný?)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Je znám termín ?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Potřebná finanční částka a možné zdroje ?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Přínosy projektu ?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Kdo projekt vyžaduje a proč ?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Komu je projekt určen ?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 </a:t>
            </a:r>
            <a:r>
              <a:rPr lang="cs-CZ" dirty="0" smtClean="0"/>
              <a:t>Je vhodné projekt realizovat ?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Kdo by se projektu zúčastnil ?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 </a:t>
            </a:r>
            <a:r>
              <a:rPr lang="cs-CZ" dirty="0" smtClean="0"/>
              <a:t>Koho se projekt dotkne ?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 </a:t>
            </a:r>
            <a:r>
              <a:rPr lang="cs-CZ" dirty="0" smtClean="0"/>
              <a:t>Kdo projekt podpoří a kdo bude proti němu a proč ?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 </a:t>
            </a:r>
            <a:r>
              <a:rPr lang="cs-CZ" dirty="0" smtClean="0"/>
              <a:t>Víme přesně, co se má udělat ?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 </a:t>
            </a:r>
            <a:r>
              <a:rPr lang="cs-CZ" dirty="0" smtClean="0"/>
              <a:t>Víme, jak to udělat ?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 </a:t>
            </a:r>
            <a:r>
              <a:rPr lang="cs-CZ" dirty="0" smtClean="0"/>
              <a:t>Dokážeme změřit/vyhodnotit dosažení cíle ?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896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CO ? 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/>
          <a:lstStyle/>
          <a:p>
            <a:r>
              <a:rPr lang="cs-CZ" dirty="0" smtClean="0"/>
              <a:t>Odpovědí na otázku CO získáme plán struktury projektu 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86249115"/>
              </p:ext>
            </p:extLst>
          </p:nvPr>
        </p:nvGraphicFramePr>
        <p:xfrm>
          <a:off x="683568" y="2348880"/>
          <a:ext cx="7776864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1896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cs-CZ" sz="4400" b="1" dirty="0" smtClean="0"/>
              <a:t>LOGICKÝ RÁMEC</a:t>
            </a:r>
            <a:endParaRPr lang="cs-CZ" sz="44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Pomůže vysvětlit zainteresovaným osobám, co se dělá a proč (zpráva pro sponzory, hodnotitele, investory)</a:t>
            </a:r>
            <a:endParaRPr lang="cs-CZ" dirty="0"/>
          </a:p>
          <a:p>
            <a:pPr marL="514350" indent="-514350">
              <a:buAutoNum type="arabicPeriod"/>
            </a:pPr>
            <a:r>
              <a:rPr lang="cs-CZ" dirty="0" smtClean="0"/>
              <a:t>Existují </a:t>
            </a:r>
            <a:r>
              <a:rPr lang="cs-CZ" b="1" u="sng" dirty="0" smtClean="0"/>
              <a:t>URČITÉ PODMÍNKY</a:t>
            </a:r>
            <a:r>
              <a:rPr lang="cs-CZ" dirty="0" smtClean="0"/>
              <a:t>(dány výzvou, vyhlašovatelem soutěže, investorem apod.)</a:t>
            </a:r>
          </a:p>
          <a:p>
            <a:pPr marL="514350" indent="-514350">
              <a:buAutoNum type="arabicPeriod"/>
            </a:pPr>
            <a:r>
              <a:rPr lang="cs-CZ" dirty="0" smtClean="0"/>
              <a:t>Při splnění určitých podmínek je možné realizovat </a:t>
            </a:r>
            <a:r>
              <a:rPr lang="cs-CZ" b="1" dirty="0" smtClean="0"/>
              <a:t>DANÉ ČINNOSTI. </a:t>
            </a:r>
          </a:p>
          <a:p>
            <a:pPr marL="514350" indent="-514350">
              <a:buAutoNum type="arabicPeriod"/>
            </a:pPr>
            <a:r>
              <a:rPr lang="cs-CZ" dirty="0" smtClean="0"/>
              <a:t>Pokud realizujeme dané činnosti a vyhneme se případným rizikům, jsme schopni vytvořit tyto </a:t>
            </a:r>
            <a:r>
              <a:rPr lang="cs-CZ" b="1" dirty="0" smtClean="0"/>
              <a:t>VÝSTUPY.</a:t>
            </a:r>
          </a:p>
          <a:p>
            <a:pPr marL="514350" indent="-514350">
              <a:buAutoNum type="arabicPeriod"/>
            </a:pPr>
            <a:r>
              <a:rPr lang="cs-CZ" dirty="0" smtClean="0"/>
              <a:t>Když vytvoříme tyto výstupy a vyhneme se těmto rizikům, potom jsme schopni dosáhnout </a:t>
            </a:r>
            <a:r>
              <a:rPr lang="cs-CZ" b="1" dirty="0" smtClean="0"/>
              <a:t>CÍLE.</a:t>
            </a:r>
          </a:p>
          <a:p>
            <a:pPr marL="514350" indent="-514350">
              <a:buAutoNum type="arabicPeriod"/>
            </a:pPr>
            <a:r>
              <a:rPr lang="cs-CZ" dirty="0" smtClean="0"/>
              <a:t>Když dosáhneme </a:t>
            </a:r>
            <a:r>
              <a:rPr lang="cs-CZ" b="1" dirty="0" smtClean="0"/>
              <a:t>CÍLE</a:t>
            </a:r>
            <a:r>
              <a:rPr lang="cs-CZ" dirty="0" smtClean="0"/>
              <a:t> a vyhneme se</a:t>
            </a:r>
            <a:r>
              <a:rPr lang="cs-CZ" b="1" dirty="0" smtClean="0"/>
              <a:t> RIZIKŮM</a:t>
            </a:r>
            <a:r>
              <a:rPr lang="cs-CZ" dirty="0" smtClean="0"/>
              <a:t>, potom jsme schopni vytvořit </a:t>
            </a:r>
            <a:r>
              <a:rPr lang="cs-CZ" b="1" dirty="0" smtClean="0"/>
              <a:t>VÝSTUPY</a:t>
            </a:r>
            <a:r>
              <a:rPr lang="cs-CZ" dirty="0" smtClean="0"/>
              <a:t> a dosáhnout </a:t>
            </a:r>
            <a:r>
              <a:rPr lang="cs-CZ" b="1" dirty="0" smtClean="0"/>
              <a:t>ZÁMĚRU</a:t>
            </a:r>
            <a:r>
              <a:rPr lang="cs-CZ" dirty="0" smtClean="0"/>
              <a:t>. </a:t>
            </a:r>
          </a:p>
          <a:p>
            <a:pPr marL="514350" indent="-514350">
              <a:buAutoNum type="arabicPeriod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758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769094"/>
              </p:ext>
            </p:extLst>
          </p:nvPr>
        </p:nvGraphicFramePr>
        <p:xfrm>
          <a:off x="899592" y="1397000"/>
          <a:ext cx="7056784" cy="4587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1656184"/>
                <a:gridCol w="1944216"/>
                <a:gridCol w="1584176"/>
              </a:tblGrid>
              <a:tr h="734711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OBJEKTIVNĚ MĚŘITELNÉ UKAZATELE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PROSTŘEDKY OVĚŘENÍ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RIZIKA</a:t>
                      </a:r>
                      <a:endParaRPr lang="cs-CZ" dirty="0"/>
                    </a:p>
                  </a:txBody>
                  <a:tcPr/>
                </a:tc>
              </a:tr>
              <a:tr h="734711">
                <a:tc>
                  <a:txBody>
                    <a:bodyPr/>
                    <a:lstStyle/>
                    <a:p>
                      <a:r>
                        <a:rPr lang="cs-CZ" dirty="0" smtClean="0"/>
                        <a:t>ZÁMĚR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734711">
                <a:tc>
                  <a:txBody>
                    <a:bodyPr/>
                    <a:lstStyle/>
                    <a:p>
                      <a:r>
                        <a:rPr lang="cs-CZ" dirty="0" smtClean="0"/>
                        <a:t>CÍL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734711">
                <a:tc>
                  <a:txBody>
                    <a:bodyPr/>
                    <a:lstStyle/>
                    <a:p>
                      <a:r>
                        <a:rPr lang="cs-CZ" dirty="0" smtClean="0"/>
                        <a:t>VÝSTUPY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734711">
                <a:tc>
                  <a:txBody>
                    <a:bodyPr/>
                    <a:lstStyle/>
                    <a:p>
                      <a:r>
                        <a:rPr lang="cs-CZ" dirty="0" smtClean="0"/>
                        <a:t>ČINNOSTI (KLÍČOVÉ AKT.)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734711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 smtClean="0"/>
                        <a:t>PODMÍNKY</a:t>
                      </a:r>
                      <a:endParaRPr lang="cs-CZ" b="1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Přímá spojnice se šipkou 5"/>
          <p:cNvCxnSpPr/>
          <p:nvPr/>
        </p:nvCxnSpPr>
        <p:spPr>
          <a:xfrm flipH="1" flipV="1">
            <a:off x="2915816" y="4941168"/>
            <a:ext cx="374441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/>
          <p:cNvCxnSpPr/>
          <p:nvPr/>
        </p:nvCxnSpPr>
        <p:spPr>
          <a:xfrm>
            <a:off x="2915816" y="4941168"/>
            <a:ext cx="43204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se šipkou 9"/>
          <p:cNvCxnSpPr/>
          <p:nvPr/>
        </p:nvCxnSpPr>
        <p:spPr>
          <a:xfrm flipH="1" flipV="1">
            <a:off x="2915816" y="4149080"/>
            <a:ext cx="432048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/>
          <p:cNvCxnSpPr/>
          <p:nvPr/>
        </p:nvCxnSpPr>
        <p:spPr>
          <a:xfrm>
            <a:off x="2915816" y="4149080"/>
            <a:ext cx="43204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se šipkou 13"/>
          <p:cNvCxnSpPr/>
          <p:nvPr/>
        </p:nvCxnSpPr>
        <p:spPr>
          <a:xfrm flipH="1" flipV="1">
            <a:off x="2915816" y="3212976"/>
            <a:ext cx="432048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/>
          <p:cNvCxnSpPr/>
          <p:nvPr/>
        </p:nvCxnSpPr>
        <p:spPr>
          <a:xfrm>
            <a:off x="3059832" y="3212976"/>
            <a:ext cx="40324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se šipkou 17"/>
          <p:cNvCxnSpPr/>
          <p:nvPr/>
        </p:nvCxnSpPr>
        <p:spPr>
          <a:xfrm flipH="1" flipV="1">
            <a:off x="3059832" y="2420888"/>
            <a:ext cx="4032448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72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94384"/>
            <a:ext cx="8229600" cy="562408"/>
          </a:xfrm>
        </p:spPr>
        <p:txBody>
          <a:bodyPr>
            <a:noAutofit/>
          </a:bodyPr>
          <a:lstStyle/>
          <a:p>
            <a:pPr algn="ctr"/>
            <a:r>
              <a:rPr lang="cs-CZ" sz="3600" b="1" dirty="0" smtClean="0"/>
              <a:t>KDY ? 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Časové ohraničení projektu je mnohdy dáno poskytovatelem dotace (konstanta)/zákazníkem/investorem apod.</a:t>
            </a:r>
          </a:p>
          <a:p>
            <a:r>
              <a:rPr lang="cs-CZ" dirty="0" smtClean="0"/>
              <a:t>Obvykle je nutné si rozplánovat jednotlivé aktivity na měsíce případně dny </a:t>
            </a:r>
          </a:p>
          <a:p>
            <a:endParaRPr lang="cs-CZ" dirty="0" smtClean="0"/>
          </a:p>
          <a:p>
            <a:pPr marL="0" indent="0" algn="ctr">
              <a:buNone/>
            </a:pPr>
            <a:r>
              <a:rPr lang="cs-CZ" dirty="0" smtClean="0"/>
              <a:t>„ Časový plán jakéhokoliv projektu vyžaduje odhad doby trvání činností nebo úkolů. Splnění časového odhadu lze zaručit jen tehdy, když bude nekonečně dlouhý, ale takový projekt nikdo neschválí“.. </a:t>
            </a:r>
            <a:r>
              <a:rPr lang="cs-CZ" dirty="0" err="1" smtClean="0"/>
              <a:t>Rosenau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785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94384"/>
            <a:ext cx="8229600" cy="562408"/>
          </a:xfrm>
        </p:spPr>
        <p:txBody>
          <a:bodyPr>
            <a:noAutofit/>
          </a:bodyPr>
          <a:lstStyle/>
          <a:p>
            <a:r>
              <a:rPr lang="cs-CZ" sz="3600" b="1" dirty="0" smtClean="0"/>
              <a:t>KDY ? 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/>
          <a:lstStyle/>
          <a:p>
            <a:r>
              <a:rPr lang="cs-CZ" dirty="0" err="1" smtClean="0"/>
              <a:t>Ganttův</a:t>
            </a:r>
            <a:r>
              <a:rPr lang="cs-CZ" dirty="0" smtClean="0"/>
              <a:t> diagram = úsečkový diagram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383928"/>
              </p:ext>
            </p:extLst>
          </p:nvPr>
        </p:nvGraphicFramePr>
        <p:xfrm>
          <a:off x="971600" y="2708921"/>
          <a:ext cx="7128791" cy="2459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869"/>
                <a:gridCol w="667889"/>
                <a:gridCol w="712879"/>
                <a:gridCol w="712879"/>
                <a:gridCol w="769414"/>
                <a:gridCol w="656345"/>
                <a:gridCol w="712879"/>
                <a:gridCol w="712879"/>
                <a:gridCol w="712879"/>
                <a:gridCol w="712879"/>
              </a:tblGrid>
              <a:tr h="48429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</a:t>
                      </a:r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</a:t>
                      </a:r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3</a:t>
                      </a:r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4</a:t>
                      </a:r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</a:t>
                      </a:r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6</a:t>
                      </a:r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</a:t>
                      </a:r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8</a:t>
                      </a:r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9</a:t>
                      </a:r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84290">
                <a:tc>
                  <a:txBody>
                    <a:bodyPr/>
                    <a:lstStyle/>
                    <a:p>
                      <a:r>
                        <a:rPr lang="cs-CZ" dirty="0" smtClean="0"/>
                        <a:t>KA1</a:t>
                      </a:r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484290">
                <a:tc>
                  <a:txBody>
                    <a:bodyPr/>
                    <a:lstStyle/>
                    <a:p>
                      <a:r>
                        <a:rPr lang="cs-CZ" dirty="0" smtClean="0"/>
                        <a:t>KA2</a:t>
                      </a:r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521911">
                <a:tc>
                  <a:txBody>
                    <a:bodyPr/>
                    <a:lstStyle/>
                    <a:p>
                      <a:r>
                        <a:rPr lang="cs-CZ" dirty="0" smtClean="0"/>
                        <a:t>KA3</a:t>
                      </a:r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484290">
                <a:tc>
                  <a:txBody>
                    <a:bodyPr/>
                    <a:lstStyle/>
                    <a:p>
                      <a:r>
                        <a:rPr lang="cs-CZ" dirty="0" smtClean="0"/>
                        <a:t>KA4</a:t>
                      </a:r>
                      <a:endParaRPr lang="cs-CZ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00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cs-CZ" sz="3200" b="1" dirty="0" smtClean="0"/>
              <a:t>GANTTŮV DIAGRAM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dirty="0" smtClean="0"/>
              <a:t>Vytvořte seznam klíčových aktivit nezbytných pro projekt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Odhadněte jejich časovou náročnost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Jednotlivé aktivity napište pod sebe na vertikální osu a časové intervaly (měsíce) na horizontální osu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Pro každou aktivitu zaznačte počátek, průběh a konec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0022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908720"/>
            <a:ext cx="7632848" cy="864096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S KÝM ? 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5576" y="1916832"/>
            <a:ext cx="7632848" cy="4612400"/>
          </a:xfrm>
        </p:spPr>
        <p:txBody>
          <a:bodyPr/>
          <a:lstStyle/>
          <a:p>
            <a:r>
              <a:rPr lang="cs-CZ" dirty="0" smtClean="0"/>
              <a:t>Kdo bude vést projekt  - hlavní manažer projektu</a:t>
            </a:r>
          </a:p>
          <a:p>
            <a:r>
              <a:rPr lang="cs-CZ" dirty="0" smtClean="0"/>
              <a:t>Kdo bude součástí projektového týmu ? </a:t>
            </a:r>
          </a:p>
          <a:p>
            <a:r>
              <a:rPr lang="cs-CZ" dirty="0" smtClean="0"/>
              <a:t>Kdo zajistí administrativní a kdo odbornou část projektu ? </a:t>
            </a:r>
          </a:p>
          <a:p>
            <a:r>
              <a:rPr lang="cs-CZ" dirty="0" smtClean="0"/>
              <a:t>Jaké budou odpovědnosti a kompetence jednotlivých členů týmu ? </a:t>
            </a:r>
          </a:p>
          <a:p>
            <a:r>
              <a:rPr lang="cs-CZ" dirty="0" smtClean="0"/>
              <a:t>Kdo bude v rámci partnerství na projektu spolupracovat ? 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2608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 smtClean="0"/>
              <a:t>PŘÍKLAD</a:t>
            </a:r>
            <a:r>
              <a:rPr lang="cs-CZ" sz="3600" b="1" dirty="0" smtClean="0"/>
              <a:t> </a:t>
            </a:r>
            <a:r>
              <a:rPr lang="cs-CZ" sz="3200" b="1" dirty="0" smtClean="0"/>
              <a:t>ORGANIZAČNÍHO DIAGRAMU</a:t>
            </a:r>
            <a:endParaRPr lang="cs-CZ" sz="3200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48214510"/>
              </p:ext>
            </p:extLst>
          </p:nvPr>
        </p:nvGraphicFramePr>
        <p:xfrm>
          <a:off x="1524000" y="1397000"/>
          <a:ext cx="6096000" cy="448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3474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cs-CZ" sz="3600" b="1" dirty="0" smtClean="0"/>
              <a:t>ZA KOLIK ? 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4695800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Sestavení finančního rozpočtu = poslední fáze plánování</a:t>
            </a:r>
          </a:p>
          <a:p>
            <a:r>
              <a:rPr lang="cs-CZ" dirty="0" smtClean="0"/>
              <a:t>Při sestavování rozpočtu členíme zdroje do několika skupin : 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 smtClean="0"/>
              <a:t> Lidské </a:t>
            </a:r>
            <a:r>
              <a:rPr lang="cs-CZ" b="1" dirty="0" smtClean="0"/>
              <a:t>zdroje </a:t>
            </a:r>
            <a:r>
              <a:rPr lang="cs-CZ" dirty="0" smtClean="0"/>
              <a:t>(PS, DPP, DPČ)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 </a:t>
            </a:r>
            <a:r>
              <a:rPr lang="cs-CZ" b="1" dirty="0" smtClean="0"/>
              <a:t>Materiálové zdroje </a:t>
            </a:r>
            <a:r>
              <a:rPr lang="cs-CZ" dirty="0" smtClean="0"/>
              <a:t>(přístroje, stroje, dopravní prostředky, prostory, zařízení, energie, spotřební materiál, vybavení apod.)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 smtClean="0"/>
              <a:t> Finanční </a:t>
            </a:r>
            <a:r>
              <a:rPr lang="cs-CZ" b="1" dirty="0" smtClean="0"/>
              <a:t>zdroje </a:t>
            </a:r>
            <a:r>
              <a:rPr lang="cs-CZ" dirty="0" smtClean="0"/>
              <a:t>(granty, dotace, vlastní prostředky, úvěry apod.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cs-CZ" dirty="0" smtClean="0"/>
              <a:t>Při sestavování rozpočtu si pečlivě prostudujte podmínky výzvy, podmínky investora, maximální limity v % jednotlivých kapitol rozpočtu, uznatelné x neuznatelné náklady, přímé x nepřímé náklady apod.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427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301608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cs-CZ" sz="3600" b="1" dirty="0"/>
              <a:t/>
            </a:r>
            <a:br>
              <a:rPr lang="cs-CZ" sz="3600" b="1" dirty="0"/>
            </a:br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cs-CZ" sz="3600" b="1" dirty="0"/>
              <a:t/>
            </a:r>
            <a:br>
              <a:rPr lang="cs-CZ" sz="3600" b="1" dirty="0"/>
            </a:br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cs-CZ" sz="3600" b="1" dirty="0" smtClean="0"/>
              <a:t>       </a:t>
            </a:r>
            <a:br>
              <a:rPr lang="cs-CZ" sz="3600" b="1" dirty="0" smtClean="0"/>
            </a:br>
            <a:r>
              <a:rPr lang="cs-CZ" sz="3600" b="1" dirty="0" smtClean="0"/>
              <a:t> </a:t>
            </a:r>
            <a:br>
              <a:rPr lang="cs-CZ" sz="3600" b="1" dirty="0" smtClean="0"/>
            </a:br>
            <a:r>
              <a:rPr lang="cs-CZ" sz="3600" b="1" dirty="0"/>
              <a:t> </a:t>
            </a:r>
            <a:r>
              <a:rPr lang="cs-CZ" sz="3600" b="1" dirty="0" smtClean="0"/>
              <a:t>PŘÍPRAVA </a:t>
            </a:r>
            <a:r>
              <a:rPr lang="cs-CZ" sz="3600" b="1" dirty="0"/>
              <a:t>PROJEKTOVÉ ŽÁDOSTI</a:t>
            </a:r>
            <a:br>
              <a:rPr lang="cs-CZ" sz="3600" b="1" dirty="0"/>
            </a:b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752528"/>
          </a:xfrm>
        </p:spPr>
        <p:txBody>
          <a:bodyPr/>
          <a:lstStyle/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Struktura projektové žádosti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Identifikace žadatele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Stručný popis projektu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Zdůvodnění potřebnosti projektu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Cíle projektu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Klíčové aktivity projektu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Harmonogram projektu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Projektový tým a jeho zapojení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Vnitřní postupy řízení projektu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Rozpočet projektu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Udržitelnost projektu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Monitorovací indikátory</a:t>
            </a:r>
          </a:p>
          <a:p>
            <a:pPr marL="393700" lvl="1" indent="0">
              <a:buClr>
                <a:schemeClr val="accent1">
                  <a:lumMod val="50000"/>
                </a:schemeClr>
              </a:buClr>
              <a:buNone/>
            </a:pPr>
            <a:endParaRPr lang="cs-CZ" sz="2800" dirty="0" smtClean="0"/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endParaRPr lang="cs-CZ" sz="2800" dirty="0" smtClean="0"/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endParaRPr lang="cs-CZ" sz="2800" dirty="0" smtClean="0"/>
          </a:p>
          <a:p>
            <a:pPr marL="908050" lvl="1" indent="-514350">
              <a:buFont typeface="+mj-lt"/>
              <a:buAutoNum type="romanLcPeriod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 marL="514350" indent="-514350">
              <a:buAutoNum type="arabicPeriod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 smtClean="0"/>
              <a:t>TVORBA PROJEKTOVÉ ŽÁDOSTI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 smtClean="0"/>
              <a:t>Základní náležitosti : 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Identifikace žadatele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Stručný popis projektu (anotace)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Cíl projektu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Zdůvodnění potřebnosti projektu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Popis klíčových aktivit projektu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Kvantifikace výstupů projektu (monitorovací indikátory)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P</a:t>
            </a:r>
            <a:r>
              <a:rPr lang="cs-CZ" dirty="0" smtClean="0"/>
              <a:t>ostupy řízení projektu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Projektový tým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Rozpočet 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Přílohy</a:t>
            </a:r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02784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IDENTIFIKACE ŽADATELE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dirty="0" smtClean="0"/>
              <a:t>Základní údaje o žádající instituci např. UPOL (název, právní forma, sídlo, jméno statutárního zástupce, kontaktní osoba, kontakty)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Stručný popis žádající instituce, zkušenosti žadatele s projektovou činností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Stručný popis partnerů, jejich zapojení, zkušenosti s cílovou skupinou, s řízením projektů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455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STRUČNÝ POPIS PROJEKTU = ANOTACE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dirty="0" smtClean="0"/>
              <a:t>Stručný popis cíle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Stručný popis aktivit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Stručný popis plánovaných výstupů projektu</a:t>
            </a:r>
          </a:p>
          <a:p>
            <a:pPr marL="0" indent="0">
              <a:buNone/>
            </a:pPr>
            <a:endParaRPr lang="cs-CZ" dirty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</a:t>
            </a:r>
            <a:r>
              <a:rPr lang="cs-CZ" b="1" dirty="0" smtClean="0"/>
              <a:t>Doporučení</a:t>
            </a:r>
            <a:r>
              <a:rPr lang="cs-CZ" dirty="0" smtClean="0"/>
              <a:t> : tuto část je nejlépe udělat až na závěr, kde je projekt kompletní. Popište projekt stručně, jasně a výstižně. 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Tato pasáž je v projektové žádosti významná – někteří hodnotitelé čtou jen ji!</a:t>
            </a:r>
          </a:p>
          <a:p>
            <a:pPr>
              <a:buFont typeface="Wingdings" pitchFamily="2" charset="2"/>
              <a:buChar char="ü"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6650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Autofit/>
          </a:bodyPr>
          <a:lstStyle/>
          <a:p>
            <a:pPr algn="ctr"/>
            <a:r>
              <a:rPr lang="cs-CZ" sz="3600" b="1" dirty="0" smtClean="0"/>
              <a:t>ZDŮVODNĚNÍ POTŘEBNOSTI PROJEKTU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/>
          <a:lstStyle/>
          <a:p>
            <a:r>
              <a:rPr lang="cs-CZ" dirty="0" smtClean="0"/>
              <a:t>Nutné popsat, proč je nutné projekt realizovat </a:t>
            </a:r>
          </a:p>
          <a:p>
            <a:r>
              <a:rPr lang="cs-CZ" dirty="0" smtClean="0"/>
              <a:t>Popište stávající stav a co projekt změní, zlepší</a:t>
            </a:r>
          </a:p>
          <a:p>
            <a:r>
              <a:rPr lang="cs-CZ" dirty="0" smtClean="0"/>
              <a:t>Uveďte výsledky konkrétního šetření, průzkumů, zpětných vazeb, kterými své tvrzení podpoříte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777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cs-CZ" sz="3600" b="1" dirty="0" smtClean="0"/>
              <a:t>CÍLE PROJEKTU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Musí být v souladu s programem podpory a výzvou k předkládání projektu</a:t>
            </a:r>
          </a:p>
          <a:p>
            <a:r>
              <a:rPr lang="cs-CZ" dirty="0" smtClean="0"/>
              <a:t>Stanovujte kvalitativní i kvantitativní cíle</a:t>
            </a:r>
          </a:p>
          <a:p>
            <a:r>
              <a:rPr lang="cs-CZ" dirty="0" smtClean="0"/>
              <a:t>Popište, čeho mám být reálně dosaženo</a:t>
            </a:r>
          </a:p>
          <a:p>
            <a:r>
              <a:rPr lang="cs-CZ" dirty="0" smtClean="0"/>
              <a:t>Popište situace, kde se právě nacházíte a čeho má být v rámci projektu dosaženo a jakým způsobem</a:t>
            </a:r>
          </a:p>
          <a:p>
            <a:r>
              <a:rPr lang="cs-CZ" dirty="0" smtClean="0"/>
              <a:t>Cíle musí být : 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Konkrétní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Měřitelné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Ověřitelné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Časově ohraničené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061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 smtClean="0"/>
              <a:t>POPIS FÁZÍ PROJEKTU = KLÍČOVÝCH AKTIVIT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/>
          <a:lstStyle/>
          <a:p>
            <a:r>
              <a:rPr lang="cs-CZ" dirty="0" smtClean="0"/>
              <a:t>Projekt rozčleňte na jednotlivé etapy projektu např. klíčové aktivity, pracovníky balíky apod.</a:t>
            </a:r>
          </a:p>
          <a:p>
            <a:r>
              <a:rPr lang="cs-CZ" dirty="0" smtClean="0"/>
              <a:t>Jednotlivé klíčové aktivity musí na sebe navazovat</a:t>
            </a:r>
          </a:p>
          <a:p>
            <a:r>
              <a:rPr lang="cs-CZ" dirty="0" smtClean="0"/>
              <a:t>Přiřaďte jednotlivým KA harmonogram, garanta, realizační tým</a:t>
            </a:r>
          </a:p>
          <a:p>
            <a:r>
              <a:rPr lang="cs-CZ" dirty="0" smtClean="0"/>
              <a:t>Každá KA musí mít konkrétní výstupy</a:t>
            </a:r>
          </a:p>
          <a:p>
            <a:r>
              <a:rPr lang="cs-CZ" dirty="0" smtClean="0"/>
              <a:t>Každé KA přiřaďte finanční náklady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629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KVANTIFIKACE VÝSTUPŮ PROJEKTU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Uvádí se prostřednictvím monitorovacích indikátorů např. počet podpořených osob poskytující služby, počet úspěšně podpořených osob (žen/mužů/celkem), počet nově zavedených produktů</a:t>
            </a:r>
          </a:p>
          <a:p>
            <a:r>
              <a:rPr lang="cs-CZ" dirty="0" smtClean="0"/>
              <a:t>Výstupy projektu musí být dosažitelné, reálné, splnitelné</a:t>
            </a:r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27870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POSTUPY ŘÍZENÍ PROJEKTU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Vytvořte organizační diagram, kde si vymezíte jednotlivé kompetence a odpovědnosti </a:t>
            </a:r>
          </a:p>
          <a:p>
            <a:r>
              <a:rPr lang="cs-CZ" dirty="0" smtClean="0"/>
              <a:t>Stanovte si způsob komunikace </a:t>
            </a:r>
          </a:p>
          <a:p>
            <a:r>
              <a:rPr lang="cs-CZ" dirty="0" smtClean="0"/>
              <a:t>Stanovte si četnost porad</a:t>
            </a:r>
          </a:p>
          <a:p>
            <a:r>
              <a:rPr lang="cs-CZ" dirty="0" smtClean="0"/>
              <a:t>Vymezte si kompetence a rozhodovací pravomoc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0882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PROJEKTOVÝ TÝM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Definujte si jednotlivé členy týmu a jejich zodpovědnosti a pravomoc</a:t>
            </a:r>
          </a:p>
          <a:p>
            <a:r>
              <a:rPr lang="cs-CZ" dirty="0" smtClean="0"/>
              <a:t>Každému členovi týmu stanovte zapojení v projektu prostřednictvím úvazku (PS) nebo na DPP či DPČ</a:t>
            </a:r>
          </a:p>
          <a:p>
            <a:r>
              <a:rPr lang="cs-CZ" dirty="0" smtClean="0"/>
              <a:t>Každému členovi týmu vytvořte náplň práce a v projektu ji řádně popište (výchozí pro tvorbu výkazů práce)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67151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b="1" dirty="0" smtClean="0"/>
              <a:t>ROZPOČET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Dělejte až nakonec, když máte finální verzi projektu</a:t>
            </a:r>
          </a:p>
          <a:p>
            <a:r>
              <a:rPr lang="cs-CZ" dirty="0" smtClean="0"/>
              <a:t>Musí být přiměřený cílům a aktivitám projektu</a:t>
            </a:r>
          </a:p>
          <a:p>
            <a:r>
              <a:rPr lang="cs-CZ" dirty="0" smtClean="0"/>
              <a:t>Vyčíslete plánované náklady na realizaci projektu</a:t>
            </a:r>
          </a:p>
          <a:p>
            <a:r>
              <a:rPr lang="cs-CZ" dirty="0" smtClean="0"/>
              <a:t>Struktura rozpočtu bývá rozdílná podle povahy projektu (investiční/vzdělávací)</a:t>
            </a:r>
          </a:p>
          <a:p>
            <a:r>
              <a:rPr lang="cs-CZ" dirty="0" smtClean="0"/>
              <a:t>Při sestavování rozpočtu se řiďte příručkou pro žadatele, konkrétní výzvou</a:t>
            </a:r>
          </a:p>
          <a:p>
            <a:r>
              <a:rPr lang="cs-CZ" dirty="0" smtClean="0"/>
              <a:t>Dbejte na % povolených nákladů jednotlivých kapitol rozpočtu</a:t>
            </a:r>
          </a:p>
          <a:p>
            <a:r>
              <a:rPr lang="cs-CZ" b="1" dirty="0" smtClean="0"/>
              <a:t>Kapitoly jsou zpravidla členěny : 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/>
              <a:t> O</a:t>
            </a:r>
            <a:r>
              <a:rPr lang="cs-CZ" dirty="0" smtClean="0"/>
              <a:t>sobní náklady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Zahraniční cestovní náhrady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Materiální náklady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Služby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Přímá podpora 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 Nepřímé náklady</a:t>
            </a:r>
          </a:p>
          <a:p>
            <a:pPr marL="393192" lvl="1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72760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PŘÍLOHY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/>
          </a:bodyPr>
          <a:lstStyle/>
          <a:p>
            <a:r>
              <a:rPr lang="cs-CZ" dirty="0" smtClean="0"/>
              <a:t>Liší se programem podpory, ve které žádost/projekt předkládáme</a:t>
            </a:r>
          </a:p>
          <a:p>
            <a:r>
              <a:rPr lang="cs-CZ" dirty="0" smtClean="0"/>
              <a:t>Některé mají předepsanou strukturu, jiné jsou kopiemi či originály některých dokumentů</a:t>
            </a:r>
          </a:p>
          <a:p>
            <a:r>
              <a:rPr lang="cs-CZ" dirty="0" smtClean="0"/>
              <a:t>Příklady příloh : 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Doklad o právní subjektivitě</a:t>
            </a:r>
            <a:r>
              <a:rPr lang="cs-CZ" dirty="0"/>
              <a:t> </a:t>
            </a:r>
            <a:r>
              <a:rPr lang="cs-CZ" dirty="0" smtClean="0"/>
              <a:t>žadatele/partnera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Doklad o bezdlužnosti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Účetní závěrky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Daňová přiznání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Ostatní (detailně rozpracovaný rozpočet)</a:t>
            </a:r>
          </a:p>
        </p:txBody>
      </p:sp>
    </p:spTree>
    <p:extLst>
      <p:ext uri="{BB962C8B-B14F-4D97-AF65-F5344CB8AC3E}">
        <p14:creationId xmlns:p14="http://schemas.microsoft.com/office/powerpoint/2010/main" val="278288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>AKTIVITA Č. 2 – DOTACE Z EU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Rozdělení do 2 skupin (nejlépe dle oborů). </a:t>
            </a:r>
          </a:p>
          <a:p>
            <a:r>
              <a:rPr lang="cs-CZ" dirty="0" smtClean="0"/>
              <a:t>Vaše fakulta obdržela z EU dotaci ve výši 10 mil. Kč a má jí utratit podle svých potřeb. </a:t>
            </a:r>
          </a:p>
          <a:p>
            <a:r>
              <a:rPr lang="cs-CZ" dirty="0" smtClean="0"/>
              <a:t>Udělejte během 10 minut plán, za co všechno je utratíte, aby se zkvalitnilo studium na </a:t>
            </a:r>
            <a:r>
              <a:rPr lang="cs-CZ" dirty="0" err="1" smtClean="0"/>
              <a:t>PřF</a:t>
            </a:r>
            <a:r>
              <a:rPr lang="cs-CZ" dirty="0" smtClean="0"/>
              <a:t> UP, zvýšila uplatnitelnost absolventů na trhu práce, zlepšilo se jméno Vaší fakulty na trhu práce ?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971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cs-CZ" sz="3600" b="1" dirty="0"/>
              <a:t/>
            </a:r>
            <a:br>
              <a:rPr lang="cs-CZ" sz="3600" b="1" dirty="0"/>
            </a:br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cs-CZ" sz="3600" b="1" dirty="0"/>
              <a:t/>
            </a:r>
            <a:br>
              <a:rPr lang="cs-CZ" sz="3600" b="1" dirty="0"/>
            </a:br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cs-CZ" sz="3600" b="1" dirty="0" smtClean="0"/>
              <a:t>3</a:t>
            </a:r>
            <a:r>
              <a:rPr lang="cs-CZ" sz="3600" b="1" dirty="0"/>
              <a:t>. ŘÍZENÍ PROJEKTU</a:t>
            </a:r>
            <a:br>
              <a:rPr lang="cs-CZ" sz="3600" b="1" dirty="0"/>
            </a:b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896544"/>
          </a:xfrm>
        </p:spPr>
        <p:txBody>
          <a:bodyPr/>
          <a:lstStyle/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Zahájení projektu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Sestavení projektového týmu a jeho vedení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Kontrola naplnění aktivit projektu a monitorovacích indikátorů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Monitorovací zprávy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Dokumentace, archivace projektu</a:t>
            </a:r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r>
              <a:rPr lang="cs-CZ" sz="2000" dirty="0" smtClean="0"/>
              <a:t>Ukončení projektu a jeho udržitelnost</a:t>
            </a:r>
          </a:p>
          <a:p>
            <a:pPr marL="393700" lvl="1" indent="0">
              <a:buClr>
                <a:schemeClr val="accent1">
                  <a:lumMod val="50000"/>
                </a:schemeClr>
              </a:buClr>
              <a:buNone/>
            </a:pPr>
            <a:endParaRPr lang="cs-CZ" sz="2800" dirty="0" smtClean="0"/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endParaRPr lang="cs-CZ" sz="2800" dirty="0" smtClean="0"/>
          </a:p>
          <a:p>
            <a:pPr marL="908050" lvl="1" indent="-514350">
              <a:buClr>
                <a:schemeClr val="accent1">
                  <a:lumMod val="50000"/>
                </a:schemeClr>
              </a:buClr>
              <a:buFont typeface="+mj-lt"/>
              <a:buAutoNum type="romanLcPeriod"/>
            </a:pPr>
            <a:endParaRPr lang="cs-CZ" sz="2800" dirty="0" smtClean="0"/>
          </a:p>
          <a:p>
            <a:pPr marL="908050" lvl="1" indent="-514350">
              <a:buFont typeface="+mj-lt"/>
              <a:buAutoNum type="romanLcPeriod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 marL="514350" indent="-514350">
              <a:buAutoNum type="arabicPeriod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7946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ŘÍZENÍ PROJEKTU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ÚKOLEM ŘÍZENÍ PROJEKTU JE : 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REALIZOVAT ÚKOLY DEFINOVANÉ V PROJEKTU TAK, JA BYLO NAPLÁNOVÁNO</a:t>
            </a:r>
          </a:p>
          <a:p>
            <a:pPr marL="393192" lvl="1" indent="0">
              <a:buNone/>
            </a:pPr>
            <a:endParaRPr lang="cs-CZ" dirty="0" smtClean="0"/>
          </a:p>
          <a:p>
            <a:pPr marL="484632" indent="-457200">
              <a:buFont typeface="Arial" pitchFamily="34" charset="0"/>
              <a:buChar char="•"/>
            </a:pPr>
            <a:r>
              <a:rPr lang="cs-CZ" b="1" dirty="0" smtClean="0"/>
              <a:t>ORIENTUJE SE NA TŘI ZÁKLADNÍ OBLASTI : 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VÝSTUPY (CO CHCEME UDĚLAT)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TERMÍNY (KDY)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NÁKLADY (ZA KOLIK)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677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ZAHÁJENÍ PROJEKTU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Termín zahájení projektu je dán smlouvou či rozhodnutím/právní akt o poskytnutí dotace/grantu, od tohoto termínu lze čerpat finanční prostředky</a:t>
            </a:r>
          </a:p>
          <a:p>
            <a:r>
              <a:rPr lang="cs-CZ" dirty="0" smtClean="0"/>
              <a:t> Před zahájením projektu si </a:t>
            </a:r>
            <a:r>
              <a:rPr lang="cs-CZ" b="1" dirty="0" smtClean="0"/>
              <a:t>pečlivě prostudujte podmínky poskytovatele dotace/investora a řiďte se příručkou pro příjemce/smlouvou</a:t>
            </a:r>
          </a:p>
          <a:p>
            <a:r>
              <a:rPr lang="cs-CZ" dirty="0" smtClean="0"/>
              <a:t> Zřízení samostatného projektového účtu</a:t>
            </a:r>
          </a:p>
          <a:p>
            <a:r>
              <a:rPr lang="cs-CZ" dirty="0" smtClean="0"/>
              <a:t> Sestavení projektového týmu</a:t>
            </a:r>
          </a:p>
          <a:p>
            <a:r>
              <a:rPr lang="cs-CZ" dirty="0"/>
              <a:t> </a:t>
            </a:r>
            <a:r>
              <a:rPr lang="cs-CZ" dirty="0" smtClean="0"/>
              <a:t>Nastavení šablon, dokumentů, výkazů práce pro členy týmu, vzory smluv</a:t>
            </a:r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90426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cs-CZ" sz="3600" b="1" dirty="0" smtClean="0"/>
              <a:t>ZAHÁJENÍ PROJEKTU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SEZNÁMENÍ S KONKRÉTNÍMI ÚKOLY</a:t>
            </a:r>
          </a:p>
          <a:p>
            <a:r>
              <a:rPr lang="cs-CZ" dirty="0" smtClean="0"/>
              <a:t>ROZDĚLENÍ KOMPETENCÍ (odborné x administrativní)</a:t>
            </a:r>
          </a:p>
          <a:p>
            <a:r>
              <a:rPr lang="cs-CZ" dirty="0" smtClean="0"/>
              <a:t>NASTAVENÍ SYSTÉMU PŘEDÁVÁNÍ DOKLADŮ(výkazy práce, faktury, smlouvy)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465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 smtClean="0"/>
              <a:t>ZAHÁJENÍ PROJEKTU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/>
          <a:lstStyle/>
          <a:p>
            <a:r>
              <a:rPr lang="cs-CZ" dirty="0" smtClean="0"/>
              <a:t>Příklad činností při zahájení projektu OP VK : </a:t>
            </a:r>
          </a:p>
          <a:p>
            <a:pPr lvl="1"/>
            <a:r>
              <a:rPr lang="cs-CZ" dirty="0" smtClean="0"/>
              <a:t>Založení archivu projektu</a:t>
            </a:r>
          </a:p>
          <a:p>
            <a:pPr lvl="1"/>
            <a:r>
              <a:rPr lang="cs-CZ" dirty="0" smtClean="0"/>
              <a:t>Založení vnitřního účetnictví projektu</a:t>
            </a:r>
          </a:p>
          <a:p>
            <a:pPr lvl="1"/>
            <a:r>
              <a:rPr lang="cs-CZ" dirty="0" smtClean="0"/>
              <a:t>Založení databáze výstupů projektu</a:t>
            </a:r>
          </a:p>
          <a:p>
            <a:pPr lvl="1"/>
            <a:r>
              <a:rPr lang="cs-CZ" dirty="0" smtClean="0"/>
              <a:t>Uzavření pracovních smluv s pracovníky projektu</a:t>
            </a:r>
          </a:p>
          <a:p>
            <a:pPr lvl="1"/>
            <a:r>
              <a:rPr lang="cs-CZ" dirty="0" smtClean="0"/>
              <a:t>Realizace případných zadávacích řízení na zařízení či služby v rámci projektu</a:t>
            </a:r>
          </a:p>
          <a:p>
            <a:pPr lvl="1"/>
            <a:r>
              <a:rPr lang="cs-CZ" dirty="0" smtClean="0"/>
              <a:t>Nastavení šablon pro dokumenty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3408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68728"/>
          </a:xfrm>
        </p:spPr>
        <p:txBody>
          <a:bodyPr>
            <a:normAutofit/>
          </a:bodyPr>
          <a:lstStyle/>
          <a:p>
            <a:pPr algn="ctr"/>
            <a:r>
              <a:rPr lang="cs-CZ" sz="4400" b="1" dirty="0" smtClean="0"/>
              <a:t>PROJEKTOVÁ KOMUNIKACE</a:t>
            </a:r>
            <a:endParaRPr lang="cs-CZ" sz="44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Komunikace mezi všemi zainteresovanými stranami projektu (e-mailem, </a:t>
            </a:r>
            <a:r>
              <a:rPr lang="cs-CZ" dirty="0" err="1" smtClean="0"/>
              <a:t>skypem</a:t>
            </a:r>
            <a:r>
              <a:rPr lang="cs-CZ" dirty="0" smtClean="0"/>
              <a:t>, telefonem, </a:t>
            </a:r>
            <a:r>
              <a:rPr lang="cs-CZ" dirty="0" err="1" smtClean="0">
                <a:hlinkClick r:id="rId3"/>
              </a:rPr>
              <a:t>www.stránky</a:t>
            </a:r>
            <a:r>
              <a:rPr lang="cs-CZ" dirty="0" smtClean="0"/>
              <a:t>)</a:t>
            </a:r>
          </a:p>
          <a:p>
            <a:r>
              <a:rPr lang="cs-CZ" dirty="0" smtClean="0"/>
              <a:t>Projektový manažer seznámí všechny členy týmu s komunikačními pravidly</a:t>
            </a:r>
          </a:p>
          <a:p>
            <a:r>
              <a:rPr lang="cs-CZ" dirty="0" smtClean="0"/>
              <a:t>Společný prostor pro ukládání všech dokumentů</a:t>
            </a:r>
          </a:p>
          <a:p>
            <a:r>
              <a:rPr lang="cs-CZ" dirty="0" smtClean="0"/>
              <a:t>Bez projektových schůzek to nepůjde (pravidelné, se zápisem, činnosti ke splnění s termínem a zodpovědnou osobou)</a:t>
            </a:r>
          </a:p>
          <a:p>
            <a:r>
              <a:rPr lang="cs-CZ" b="1" dirty="0" smtClean="0"/>
              <a:t>Nikdy nedávejte úkol někomu</a:t>
            </a:r>
            <a:r>
              <a:rPr lang="cs-CZ" dirty="0" smtClean="0"/>
              <a:t>, kdo není účasten </a:t>
            </a:r>
            <a:r>
              <a:rPr lang="cs-CZ" b="1" dirty="0" smtClean="0"/>
              <a:t>porady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81938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VEDENÍ PROJEKTOVÉHO TÝMU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/>
          <a:lstStyle/>
          <a:p>
            <a:r>
              <a:rPr lang="cs-CZ" dirty="0" smtClean="0"/>
              <a:t>Projekt je realizován prostřednictvím lidí</a:t>
            </a:r>
          </a:p>
          <a:p>
            <a:r>
              <a:rPr lang="cs-CZ" dirty="0" smtClean="0"/>
              <a:t>Předpokladem úspěšného řešení projektu jsou specifické dovednosti týmu</a:t>
            </a:r>
          </a:p>
          <a:p>
            <a:r>
              <a:rPr lang="cs-CZ" b="1" dirty="0" smtClean="0"/>
              <a:t>Projektový tým:</a:t>
            </a:r>
          </a:p>
          <a:p>
            <a:pPr lvl="1">
              <a:buFont typeface="Wingdings" pitchFamily="2" charset="2"/>
              <a:buChar char="ü"/>
            </a:pPr>
            <a:r>
              <a:rPr lang="cs-CZ" b="1" dirty="0"/>
              <a:t> </a:t>
            </a:r>
            <a:r>
              <a:rPr lang="cs-CZ" b="1" dirty="0" smtClean="0"/>
              <a:t>multifunkcionální = </a:t>
            </a:r>
            <a:r>
              <a:rPr lang="cs-CZ" dirty="0" smtClean="0"/>
              <a:t>složen z lidí rozdílných specifických dovedností</a:t>
            </a:r>
          </a:p>
          <a:p>
            <a:pPr lvl="1">
              <a:buFont typeface="Wingdings" pitchFamily="2" charset="2"/>
              <a:buChar char="ü"/>
            </a:pPr>
            <a:r>
              <a:rPr lang="cs-CZ" b="1" dirty="0"/>
              <a:t> </a:t>
            </a:r>
            <a:r>
              <a:rPr lang="cs-CZ" b="1" dirty="0" smtClean="0"/>
              <a:t>krátkodobá struktura </a:t>
            </a:r>
            <a:r>
              <a:rPr lang="cs-CZ" dirty="0" smtClean="0"/>
              <a:t>= existuje pouze po dobu trvání projektu, tzn. PS na dobu určitou</a:t>
            </a:r>
            <a:r>
              <a:rPr lang="en-US" dirty="0" smtClean="0"/>
              <a:t>;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ukon</a:t>
            </a:r>
            <a:r>
              <a:rPr lang="cs-CZ" dirty="0" err="1" smtClean="0"/>
              <a:t>čení</a:t>
            </a:r>
            <a:r>
              <a:rPr lang="cs-CZ" dirty="0" smtClean="0"/>
              <a:t> projektu jsou kapacity uvolněny na jiné činnosti/projekty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65208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68728"/>
          </a:xfrm>
        </p:spPr>
        <p:txBody>
          <a:bodyPr>
            <a:noAutofit/>
          </a:bodyPr>
          <a:lstStyle/>
          <a:p>
            <a:pPr algn="ctr"/>
            <a:r>
              <a:rPr lang="cs-CZ" sz="3600" b="1" dirty="0" smtClean="0"/>
              <a:t>SUBJEKTY PROJEKTOVÉHO MANAGEMENTU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 </a:t>
            </a:r>
            <a:r>
              <a:rPr lang="cs-CZ" b="1" dirty="0" smtClean="0"/>
              <a:t>Manažer projektu </a:t>
            </a:r>
            <a:r>
              <a:rPr lang="cs-CZ" dirty="0" smtClean="0"/>
              <a:t>= osoba odpovědná za naplnění cíle projektu při dodržení všech stanovených parametrů</a:t>
            </a:r>
          </a:p>
          <a:p>
            <a:pPr lvl="2">
              <a:buFont typeface="Wingdings" pitchFamily="2" charset="2"/>
              <a:buChar char="Ø"/>
            </a:pPr>
            <a:r>
              <a:rPr lang="cs-CZ" dirty="0"/>
              <a:t>ř</a:t>
            </a:r>
            <a:r>
              <a:rPr lang="cs-CZ" dirty="0" smtClean="0"/>
              <a:t>ídí časový průběh činnosti</a:t>
            </a:r>
          </a:p>
          <a:p>
            <a:pPr lvl="2">
              <a:buFont typeface="Wingdings" pitchFamily="2" charset="2"/>
              <a:buChar char="Ø"/>
            </a:pPr>
            <a:r>
              <a:rPr lang="cs-CZ" dirty="0" smtClean="0"/>
              <a:t>odpovědný za správné personální obsazení týmu</a:t>
            </a:r>
          </a:p>
          <a:p>
            <a:pPr lvl="2">
              <a:buFont typeface="Wingdings" pitchFamily="2" charset="2"/>
              <a:buChar char="Ø"/>
            </a:pPr>
            <a:r>
              <a:rPr lang="cs-CZ" dirty="0" smtClean="0"/>
              <a:t>vede porady</a:t>
            </a:r>
          </a:p>
          <a:p>
            <a:pPr lvl="2">
              <a:buFont typeface="Wingdings" pitchFamily="2" charset="2"/>
              <a:buChar char="Ø"/>
            </a:pPr>
            <a:r>
              <a:rPr lang="cs-CZ" dirty="0" smtClean="0"/>
              <a:t>vede pracovníky, motivuje je k výkonu</a:t>
            </a:r>
          </a:p>
          <a:p>
            <a:pPr lvl="2">
              <a:buFont typeface="Wingdings" pitchFamily="2" charset="2"/>
              <a:buChar char="Ø"/>
            </a:pPr>
            <a:r>
              <a:rPr lang="cs-CZ" dirty="0" smtClean="0"/>
              <a:t>efektivně rozděluje a  využívá zdroje</a:t>
            </a:r>
          </a:p>
          <a:p>
            <a:pPr lvl="2">
              <a:buFont typeface="Wingdings" pitchFamily="2" charset="2"/>
              <a:buChar char="Ø"/>
            </a:pPr>
            <a:r>
              <a:rPr lang="cs-CZ" dirty="0" smtClean="0"/>
              <a:t>komunikuje se všemi subjekty zainteresovanými na projektu a společně hledá řešení vedoucí k naplnění cíle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b="1" dirty="0" smtClean="0"/>
              <a:t>Projektový tým : 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/>
              <a:t> </a:t>
            </a:r>
            <a:r>
              <a:rPr lang="cs-CZ" dirty="0" smtClean="0"/>
              <a:t>musí být motivován na dosažení cíle,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 </a:t>
            </a:r>
            <a:r>
              <a:rPr lang="cs-CZ" dirty="0" smtClean="0"/>
              <a:t>možnost projevit svůj názor, společně řešit problémy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 </a:t>
            </a:r>
            <a:r>
              <a:rPr lang="cs-CZ" dirty="0" smtClean="0"/>
              <a:t>vzájemný respekt členů</a:t>
            </a:r>
          </a:p>
          <a:p>
            <a:pPr>
              <a:buFont typeface="Wingdings" pitchFamily="2" charset="2"/>
              <a:buChar char="ü"/>
            </a:pPr>
            <a:endParaRPr lang="cs-CZ" b="1" dirty="0" smtClean="0"/>
          </a:p>
          <a:p>
            <a:pPr marL="667512" lvl="2" indent="0">
              <a:buNone/>
            </a:pPr>
            <a:endParaRPr lang="cs-CZ" dirty="0" smtClean="0"/>
          </a:p>
          <a:p>
            <a:pPr marL="393192" lvl="1" indent="0">
              <a:buNone/>
            </a:pPr>
            <a:endParaRPr lang="cs-CZ" dirty="0" smtClean="0"/>
          </a:p>
          <a:p>
            <a:pPr>
              <a:buFont typeface="Wingdings" pitchFamily="2" charset="2"/>
              <a:buChar char="Ø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518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cs-CZ" sz="2800" b="1" dirty="0" smtClean="0"/>
              <a:t>ZÁSADY PŘI SESTAVOVÁNÍ PROJEKTOVÉHO TÝMU</a:t>
            </a: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cs-CZ" dirty="0" smtClean="0"/>
              <a:t> projednejte zapojení jednotlivých členů týmu do projektu s jejich nadřízenými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určete role jednotlivých členů týmu a vymezte úkoly, pracovní náplň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stanovte konkrétně odpovědnosti jednotlivých členů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zorganizujte úvodní poradu, seznamte navzájem jednotlivé členy a projekt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počítejte s personálními náhradami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949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/>
              <a:t>KONTROLA A MONITORING PROJEKTU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/>
          <a:lstStyle/>
          <a:p>
            <a:r>
              <a:rPr lang="cs-CZ" dirty="0" smtClean="0"/>
              <a:t>Projekt kontrolujeme ze dvou hledisek : 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Časového = doba zbývající do konce projektu, </a:t>
            </a:r>
          </a:p>
          <a:p>
            <a:pPr lvl="2">
              <a:buFont typeface="Wingdings" pitchFamily="2" charset="2"/>
              <a:buChar char="ü"/>
            </a:pPr>
            <a:r>
              <a:rPr lang="cs-CZ" dirty="0" smtClean="0"/>
              <a:t>sleduje se naplnění jednotlivých KA s ohledem na harmonogram</a:t>
            </a:r>
          </a:p>
          <a:p>
            <a:pPr lvl="2">
              <a:buFont typeface="Wingdings" pitchFamily="2" charset="2"/>
              <a:buChar char="ü"/>
            </a:pPr>
            <a:r>
              <a:rPr lang="cs-CZ" dirty="0" smtClean="0"/>
              <a:t>Kontrola ukončených úkolů</a:t>
            </a:r>
          </a:p>
          <a:p>
            <a:pPr lvl="2">
              <a:buFont typeface="Wingdings" pitchFamily="2" charset="2"/>
              <a:buChar char="ü"/>
            </a:pPr>
            <a:r>
              <a:rPr lang="cs-CZ" dirty="0" smtClean="0"/>
              <a:t>Zhodnocení času potřebného pro dokončení zbývajících úkonů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Nákladového  = náklady zbývající do konce projektu</a:t>
            </a:r>
          </a:p>
          <a:p>
            <a:pPr lvl="2">
              <a:buFont typeface="Wingdings" pitchFamily="2" charset="2"/>
              <a:buChar char="ü"/>
            </a:pPr>
            <a:r>
              <a:rPr lang="cs-CZ" dirty="0" smtClean="0"/>
              <a:t>Sledující se vynaložené náklady a odhadují se náklady do konce projektu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897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b="1" dirty="0" smtClean="0"/>
              <a:t>MONITORING PROJEKTU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 fontScale="92500" lnSpcReduction="20000"/>
          </a:bodyPr>
          <a:lstStyle/>
          <a:p>
            <a:r>
              <a:rPr lang="cs-CZ" b="1" dirty="0" smtClean="0"/>
              <a:t>   Sledujeme : 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Personální obsazení s ohledem na plán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Náklady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Termíny (nejdůležitější je zahájení a ukončení projektu)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Kvalitu/výstupy</a:t>
            </a:r>
            <a:endParaRPr lang="cs-CZ" dirty="0"/>
          </a:p>
          <a:p>
            <a:pPr marL="484632" indent="-457200">
              <a:buFont typeface="Arial" pitchFamily="34" charset="0"/>
              <a:buChar char="•"/>
            </a:pPr>
            <a:r>
              <a:rPr lang="cs-CZ" b="1" dirty="0" smtClean="0"/>
              <a:t>Formy sledování : (vnitřní monitoring)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Pracovní výkazy, zprávy o činnosti členů týmu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/>
              <a:t> P</a:t>
            </a:r>
            <a:r>
              <a:rPr lang="cs-CZ" dirty="0" smtClean="0"/>
              <a:t>rezenční listiny/naplnění cílové skupiny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Přehledy čerpání nákladů /výpisy z účtu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Monitorovací zprávy = průběžné, informující </a:t>
            </a:r>
            <a:r>
              <a:rPr lang="cs-CZ" dirty="0" err="1" smtClean="0"/>
              <a:t>poskytovale</a:t>
            </a:r>
            <a:r>
              <a:rPr lang="cs-CZ" dirty="0" smtClean="0"/>
              <a:t> dotace o stavu projektu, naplnění cílů projektu, čerpání dotace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cs-CZ" b="1" dirty="0" smtClean="0"/>
              <a:t> Vnější monitoring : </a:t>
            </a:r>
          </a:p>
          <a:p>
            <a:pPr marL="850392" lvl="1" indent="-457200">
              <a:buFont typeface="Wingdings" pitchFamily="2" charset="2"/>
              <a:buChar char="ü"/>
            </a:pPr>
            <a:r>
              <a:rPr lang="cs-CZ" dirty="0" smtClean="0"/>
              <a:t>Monitorovací zprávy</a:t>
            </a:r>
          </a:p>
          <a:p>
            <a:pPr marL="850392" lvl="1" indent="-457200">
              <a:buFont typeface="Wingdings" pitchFamily="2" charset="2"/>
              <a:buChar char="ü"/>
            </a:pPr>
            <a:r>
              <a:rPr lang="cs-CZ" dirty="0" smtClean="0"/>
              <a:t>Kontroly na místě</a:t>
            </a:r>
          </a:p>
          <a:p>
            <a:pPr marL="27432" indent="0">
              <a:buNone/>
            </a:pP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5972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b="1" dirty="0" smtClean="0"/>
              <a:t>MONITOROVACÍ ZPRÁVY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Zpráva, která po dobu projektu v pravidelných intervalech popisuje průběh projektu</a:t>
            </a:r>
          </a:p>
          <a:p>
            <a:r>
              <a:rPr lang="cs-CZ" dirty="0" smtClean="0"/>
              <a:t>Průběžná x závěrečná zpráva</a:t>
            </a:r>
          </a:p>
          <a:p>
            <a:r>
              <a:rPr lang="cs-CZ" b="1" dirty="0" smtClean="0"/>
              <a:t>Zpráva o udržitelnosti projektu </a:t>
            </a:r>
            <a:r>
              <a:rPr lang="cs-CZ" dirty="0" smtClean="0"/>
              <a:t>= předkládá se 1x ročně po dobu 5ti let od ukončení projektu</a:t>
            </a:r>
          </a:p>
          <a:p>
            <a:r>
              <a:rPr lang="cs-CZ" dirty="0" smtClean="0"/>
              <a:t>Formulář MZ obsahuje věcnou část a finanční část</a:t>
            </a:r>
          </a:p>
          <a:p>
            <a:r>
              <a:rPr lang="cs-CZ" b="1" dirty="0" smtClean="0"/>
              <a:t>Věcná část </a:t>
            </a:r>
            <a:r>
              <a:rPr lang="cs-CZ" dirty="0" smtClean="0"/>
              <a:t>= informuje o naplněnosti jednotlivých klíčových aktivit a dosažených výstupech projektu, popisuje plán dalších aktivit v dalším monitor. období, informuje o změnách v projektu, o zadávacích řízeních, participaci partnerů na projektu, zajištění publicity</a:t>
            </a:r>
          </a:p>
          <a:p>
            <a:r>
              <a:rPr lang="cs-CZ" b="1" dirty="0" smtClean="0"/>
              <a:t>Finanční část </a:t>
            </a:r>
            <a:r>
              <a:rPr lang="cs-CZ" dirty="0" smtClean="0"/>
              <a:t>= spolu s žádostí o platbu slouží k vykázání uskutečněných výdajů projektu, příjmů projektu apod.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325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DOKUMENTACE PROJEKTU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/>
          <a:lstStyle/>
          <a:p>
            <a:r>
              <a:rPr lang="cs-CZ" dirty="0" smtClean="0"/>
              <a:t>Archivujte v papírové podobě, nespoléhejte jen na elektronickou dokumentaci</a:t>
            </a:r>
          </a:p>
          <a:p>
            <a:r>
              <a:rPr lang="cs-CZ" dirty="0" smtClean="0"/>
              <a:t>Dbejte na formalizovanou podobu /formuláře opatřené logy, standardizované formuláře</a:t>
            </a:r>
          </a:p>
          <a:p>
            <a:r>
              <a:rPr lang="cs-CZ" dirty="0" smtClean="0"/>
              <a:t>Systematicky zakládejte veškeré dokumenty do složky</a:t>
            </a:r>
          </a:p>
          <a:p>
            <a:r>
              <a:rPr lang="cs-CZ" dirty="0" smtClean="0"/>
              <a:t>Vyžadujte od členů týmu výkazy práce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0775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b="1" dirty="0"/>
              <a:t>Příklad odevzdání podkladů pro projekty OP VK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b="1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880833"/>
              </p:ext>
            </p:extLst>
          </p:nvPr>
        </p:nvGraphicFramePr>
        <p:xfrm>
          <a:off x="1259632" y="1628800"/>
          <a:ext cx="6096000" cy="492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716643">
                <a:tc>
                  <a:txBody>
                    <a:bodyPr/>
                    <a:lstStyle/>
                    <a:p>
                      <a:r>
                        <a:rPr lang="cs-CZ" dirty="0" smtClean="0"/>
                        <a:t>Odborná část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Administrativní</a:t>
                      </a:r>
                      <a:r>
                        <a:rPr lang="cs-CZ" baseline="0" dirty="0" smtClean="0"/>
                        <a:t> část</a:t>
                      </a:r>
                      <a:endParaRPr lang="cs-CZ" dirty="0"/>
                    </a:p>
                  </a:txBody>
                  <a:tcPr/>
                </a:tc>
              </a:tr>
              <a:tr h="1002304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cs-CZ" dirty="0" smtClean="0"/>
                        <a:t>Výkazy</a:t>
                      </a:r>
                      <a:r>
                        <a:rPr lang="cs-CZ" baseline="0" dirty="0" smtClean="0"/>
                        <a:t> práce za každý měsíc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Účetní doklady : faktury, cestovní</a:t>
                      </a:r>
                      <a:r>
                        <a:rPr lang="cs-CZ" baseline="0" dirty="0" smtClean="0"/>
                        <a:t> příkazy vč. zprávy ze služební cesty</a:t>
                      </a:r>
                      <a:endParaRPr lang="cs-CZ" dirty="0"/>
                    </a:p>
                  </a:txBody>
                  <a:tcPr/>
                </a:tc>
              </a:tr>
              <a:tr h="1002304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cs-CZ" dirty="0" smtClean="0"/>
                        <a:t>Zápisy</a:t>
                      </a:r>
                      <a:r>
                        <a:rPr lang="cs-CZ" baseline="0" dirty="0" smtClean="0"/>
                        <a:t> z pracovních schůzek, porad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Označení dokladů : název</a:t>
                      </a:r>
                      <a:r>
                        <a:rPr lang="cs-CZ" baseline="0" dirty="0" smtClean="0"/>
                        <a:t> a registrační číslo projektu, podpis řešitele projektu</a:t>
                      </a:r>
                      <a:endParaRPr lang="cs-CZ" dirty="0"/>
                    </a:p>
                  </a:txBody>
                  <a:tcPr/>
                </a:tc>
              </a:tr>
              <a:tr h="2205069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cs-CZ" dirty="0" smtClean="0"/>
                        <a:t>Podklady</a:t>
                      </a:r>
                      <a:r>
                        <a:rPr lang="cs-CZ" baseline="0" dirty="0" smtClean="0"/>
                        <a:t> pro práci s cílovou skupinou : prezenční listiny, zápis práce s cílovou skupinou, použité výukové materiály, fotodokumentace apod.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848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b="1" dirty="0" smtClean="0"/>
              <a:t>PŘÍKLADY DOKUMENTŮ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cs-CZ" dirty="0" smtClean="0"/>
              <a:t>Základní dokumenty k udělenému grantu/dotaci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Rozpočet projektu a jeho čerpání v aktualizované podobě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Stručné shrnutí projektu se jmény klíčových členů týmu s jejich odpovědnostmi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D</a:t>
            </a:r>
            <a:r>
              <a:rPr lang="cs-CZ" dirty="0" smtClean="0"/>
              <a:t>atabáze kontaktů = členů týmu (e-mail, telefon)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O</a:t>
            </a:r>
            <a:r>
              <a:rPr lang="cs-CZ" dirty="0" smtClean="0"/>
              <a:t>sobní dokumenty (PS, DPP, mzdové výměry)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P</a:t>
            </a:r>
            <a:r>
              <a:rPr lang="cs-CZ" dirty="0" smtClean="0"/>
              <a:t>racovní výkazy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E</a:t>
            </a:r>
            <a:r>
              <a:rPr lang="cs-CZ" dirty="0" smtClean="0"/>
              <a:t>vidence účastníků (prezenční listiny)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Zápisy z akcí s cílovou skupinou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Účetní doklady (objednávky, kupní smlouvy, faktury, cestovní příkazy, mzdová evidence)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Harmonogram v aktuální podobě včetně archivu původních 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Výstupy, výsledky jednotlivých KA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P</a:t>
            </a:r>
            <a:r>
              <a:rPr lang="cs-CZ" dirty="0" smtClean="0"/>
              <a:t>růběžné zprávy, závěrečná zpráva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Zápisy z porad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Publicita (fotografie z konferencí, zprávy z propagačních akcí)</a:t>
            </a:r>
          </a:p>
          <a:p>
            <a:pPr marL="0" indent="0">
              <a:buNone/>
            </a:pPr>
            <a:r>
              <a:rPr lang="cs-CZ" dirty="0" smtClean="0"/>
              <a:t> </a:t>
            </a:r>
          </a:p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pPr>
              <a:buFont typeface="Wingdings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355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UKONČENÍ PROJEKTU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 rámci této fáze by mělo proběhnout : 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kompletní administrativní ukončení projektu (konečné vyúčtování, odevzdání závěrečné zprávy, uzavření projektového účtu)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archivace všech dokumentů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příprava získaných a zpracovaných dat a podkladů pro další použití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/>
              <a:t> </a:t>
            </a:r>
            <a:r>
              <a:rPr lang="cs-CZ" dirty="0" smtClean="0"/>
              <a:t>ekonomické vyhodnocení a celková analýza nákladů (náklady, hodiny, potřeba času, nasazení pracovníků) – zdroj dat pro přípravu dalšího projektu</a:t>
            </a:r>
          </a:p>
          <a:p>
            <a:pPr marL="393192" lvl="1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739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cs-CZ" sz="3600" b="1" dirty="0" smtClean="0"/>
              <a:t>UKONČENÍ PROJEKTU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/>
          <a:lstStyle/>
          <a:p>
            <a:r>
              <a:rPr lang="cs-CZ" dirty="0" smtClean="0"/>
              <a:t>Závěrečná zpráva : </a:t>
            </a:r>
          </a:p>
          <a:p>
            <a:pPr lvl="1"/>
            <a:r>
              <a:rPr lang="cs-CZ" dirty="0" smtClean="0"/>
              <a:t>Termín stanoven v právním aktu</a:t>
            </a:r>
          </a:p>
          <a:p>
            <a:pPr lvl="1"/>
            <a:r>
              <a:rPr lang="cs-CZ" dirty="0" smtClean="0"/>
              <a:t>Forma stanovena poskytovatelem dotace</a:t>
            </a:r>
          </a:p>
          <a:p>
            <a:pPr lvl="1"/>
            <a:r>
              <a:rPr lang="cs-CZ" dirty="0" smtClean="0"/>
              <a:t>Souhrnná odborná část za celou dobu realizace projektu</a:t>
            </a:r>
          </a:p>
          <a:p>
            <a:pPr lvl="1"/>
            <a:r>
              <a:rPr lang="cs-CZ" dirty="0" smtClean="0"/>
              <a:t>Závěrečné vyúčtování</a:t>
            </a:r>
          </a:p>
          <a:p>
            <a:pPr lvl="1"/>
            <a:r>
              <a:rPr lang="cs-CZ" dirty="0" smtClean="0"/>
              <a:t>Audit finanční nákladů projektu (u projektů nad 3 mil. Kč je třeba mít uzavřenou smlouvu s auditorem 6 měsíců před ukončením projektu)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148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HODNOCENÍ PROJEKTU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/>
          <a:lstStyle/>
          <a:p>
            <a:r>
              <a:rPr lang="cs-CZ" dirty="0" smtClean="0"/>
              <a:t>PRO HODNOCENÍ PROJEKTU JE DOPORUČOVÁNA METODA SEMAFORU : </a:t>
            </a:r>
          </a:p>
          <a:p>
            <a:pPr lvl="1">
              <a:buFont typeface="Wingdings" pitchFamily="2" charset="2"/>
              <a:buChar char="Ø"/>
            </a:pPr>
            <a:endParaRPr lang="cs-CZ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vál 4"/>
          <p:cNvSpPr/>
          <p:nvPr/>
        </p:nvSpPr>
        <p:spPr>
          <a:xfrm>
            <a:off x="1814392" y="3018939"/>
            <a:ext cx="576064" cy="4320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0000"/>
              </a:solidFill>
            </a:endParaRPr>
          </a:p>
        </p:txBody>
      </p:sp>
      <p:sp>
        <p:nvSpPr>
          <p:cNvPr id="6" name="Ovál 5"/>
          <p:cNvSpPr/>
          <p:nvPr/>
        </p:nvSpPr>
        <p:spPr>
          <a:xfrm>
            <a:off x="1802466" y="3646068"/>
            <a:ext cx="576064" cy="4320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C000"/>
              </a:solidFill>
            </a:endParaRPr>
          </a:p>
        </p:txBody>
      </p:sp>
      <p:sp>
        <p:nvSpPr>
          <p:cNvPr id="7" name="Ovál 6"/>
          <p:cNvSpPr/>
          <p:nvPr/>
        </p:nvSpPr>
        <p:spPr>
          <a:xfrm>
            <a:off x="1814392" y="4312530"/>
            <a:ext cx="576064" cy="43204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0000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483768" y="302831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  CO BYCHOM NEMĚLI DĚLAT ? </a:t>
            </a:r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2627784" y="3519517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CO JE POTŘEBA ZVÁŽIT A PAK BUĎ NEOPAKOVAT, NEBO S TÍM POKRAČOVAT ? </a:t>
            </a:r>
            <a:endParaRPr lang="cs-CZ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2694044" y="4312530"/>
            <a:ext cx="5567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CO JSME PROVEDLI DOBŘE A MĚLI BYCHOM DĚLAT I PŘÍŠTĚ ?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717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Autofit/>
          </a:bodyPr>
          <a:lstStyle/>
          <a:p>
            <a:r>
              <a:rPr lang="cs-CZ" sz="3600" b="1" dirty="0" smtClean="0"/>
              <a:t>AKTIVITA – VLASTNÍ REALIZACE PROJEKTU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/>
          </a:bodyPr>
          <a:lstStyle/>
          <a:p>
            <a:r>
              <a:rPr lang="cs-CZ" dirty="0" smtClean="0"/>
              <a:t>2 týmy, úkolem bude zorganizovat 3 denní zahraniční konferenci pro 80 účastníků v prostorách </a:t>
            </a:r>
            <a:r>
              <a:rPr lang="cs-CZ" dirty="0" err="1" smtClean="0"/>
              <a:t>PřF</a:t>
            </a:r>
            <a:r>
              <a:rPr lang="cs-CZ" dirty="0" smtClean="0"/>
              <a:t> UP</a:t>
            </a:r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43115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 smtClean="0"/>
              <a:t>NEJČASTĚJŠÍ PROBLÉMY V ŘÍZENÍ PROJEKTŮ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Nesprávné stanovení cílů</a:t>
            </a:r>
          </a:p>
          <a:p>
            <a:r>
              <a:rPr lang="cs-CZ" dirty="0" smtClean="0"/>
              <a:t>Špatné odhady (časové i finanční)</a:t>
            </a:r>
          </a:p>
          <a:p>
            <a:r>
              <a:rPr lang="cs-CZ" dirty="0" smtClean="0"/>
              <a:t>Chyby v komunikaci</a:t>
            </a:r>
          </a:p>
          <a:p>
            <a:r>
              <a:rPr lang="cs-CZ" dirty="0" smtClean="0"/>
              <a:t>Špatně rozdělené kompetence </a:t>
            </a:r>
          </a:p>
          <a:p>
            <a:r>
              <a:rPr lang="cs-CZ" dirty="0" smtClean="0"/>
              <a:t>Problémy mezilidských vztahů</a:t>
            </a:r>
          </a:p>
          <a:p>
            <a:r>
              <a:rPr lang="cs-CZ" dirty="0" smtClean="0"/>
              <a:t>Nedostatečná kontrola v průběhu řízení projektu</a:t>
            </a:r>
          </a:p>
          <a:p>
            <a:r>
              <a:rPr lang="cs-CZ" dirty="0" smtClean="0"/>
              <a:t>Nepravidelnost kontrol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817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95958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b="1" dirty="0" smtClean="0">
                <a:solidFill>
                  <a:srgbClr val="002060"/>
                </a:solidFill>
              </a:rPr>
              <a:t>Přehled významných investičních projektů </a:t>
            </a:r>
            <a:br>
              <a:rPr lang="cs-CZ" sz="3600" b="1" dirty="0" smtClean="0">
                <a:solidFill>
                  <a:srgbClr val="002060"/>
                </a:solidFill>
              </a:rPr>
            </a:br>
            <a:r>
              <a:rPr lang="cs-CZ" sz="3600" b="1" dirty="0" smtClean="0">
                <a:solidFill>
                  <a:srgbClr val="002060"/>
                </a:solidFill>
              </a:rPr>
              <a:t>realizovaných na </a:t>
            </a:r>
            <a:r>
              <a:rPr lang="cs-CZ" sz="3600" b="1" dirty="0" err="1" smtClean="0">
                <a:solidFill>
                  <a:srgbClr val="002060"/>
                </a:solidFill>
              </a:rPr>
              <a:t>PřF</a:t>
            </a:r>
            <a:r>
              <a:rPr lang="cs-CZ" sz="3600" b="1" dirty="0" smtClean="0">
                <a:solidFill>
                  <a:srgbClr val="002060"/>
                </a:solidFill>
              </a:rPr>
              <a:t> UP</a:t>
            </a:r>
            <a:endParaRPr lang="cs-CZ" sz="3600" b="1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9"/>
            <a:ext cx="8229600" cy="4623792"/>
          </a:xfrm>
        </p:spPr>
        <p:txBody>
          <a:bodyPr/>
          <a:lstStyle/>
          <a:p>
            <a:pPr marL="484187" indent="-457200"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rgbClr val="002060"/>
                </a:solidFill>
                <a:latin typeface="+mj-lt"/>
              </a:rPr>
              <a:t>Regionální centrum pokročilých nanotechnologií (RCTPM) 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cs-CZ" sz="1900" dirty="0" smtClean="0">
                <a:solidFill>
                  <a:srgbClr val="002060"/>
                </a:solidFill>
                <a:latin typeface="+mj-lt"/>
              </a:rPr>
              <a:t>500 mil. </a:t>
            </a:r>
            <a:r>
              <a:rPr lang="cs-CZ" sz="1900" smtClean="0">
                <a:solidFill>
                  <a:srgbClr val="002060"/>
                </a:solidFill>
                <a:latin typeface="+mj-lt"/>
              </a:rPr>
              <a:t>Kč </a:t>
            </a:r>
            <a:endParaRPr lang="cs-CZ" sz="1900" dirty="0" smtClean="0">
              <a:solidFill>
                <a:srgbClr val="002060"/>
              </a:solidFill>
              <a:latin typeface="+mj-lt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cs-CZ" sz="1900" dirty="0" smtClean="0">
                <a:solidFill>
                  <a:srgbClr val="002060"/>
                </a:solidFill>
                <a:latin typeface="+mj-lt"/>
              </a:rPr>
              <a:t>vědecko-výzkumná instituce se sídlem v holickém </a:t>
            </a:r>
          </a:p>
          <a:p>
            <a:pPr marL="668337" lvl="2" indent="0">
              <a:buNone/>
            </a:pPr>
            <a:r>
              <a:rPr lang="cs-CZ" sz="1900" dirty="0">
                <a:solidFill>
                  <a:srgbClr val="002060"/>
                </a:solidFill>
                <a:latin typeface="+mj-lt"/>
              </a:rPr>
              <a:t> </a:t>
            </a:r>
            <a:r>
              <a:rPr lang="cs-CZ" sz="1900" dirty="0" smtClean="0">
                <a:solidFill>
                  <a:srgbClr val="002060"/>
                </a:solidFill>
                <a:latin typeface="+mj-lt"/>
              </a:rPr>
              <a:t>     areálu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cs-CZ" sz="1900" dirty="0" smtClean="0">
                <a:solidFill>
                  <a:srgbClr val="002060"/>
                </a:solidFill>
                <a:latin typeface="+mj-lt"/>
              </a:rPr>
              <a:t>od ledna 2009 samostatná </a:t>
            </a:r>
            <a:r>
              <a:rPr lang="cs-CZ" sz="1900" dirty="0" err="1" smtClean="0">
                <a:solidFill>
                  <a:srgbClr val="002060"/>
                </a:solidFill>
                <a:latin typeface="+mj-lt"/>
              </a:rPr>
              <a:t>org</a:t>
            </a:r>
            <a:r>
              <a:rPr lang="cs-CZ" sz="1900" dirty="0" smtClean="0">
                <a:solidFill>
                  <a:srgbClr val="002060"/>
                </a:solidFill>
                <a:latin typeface="+mj-lt"/>
              </a:rPr>
              <a:t>. jednotka </a:t>
            </a:r>
            <a:r>
              <a:rPr lang="cs-CZ" sz="1900" dirty="0" err="1" smtClean="0">
                <a:solidFill>
                  <a:srgbClr val="002060"/>
                </a:solidFill>
                <a:latin typeface="+mj-lt"/>
              </a:rPr>
              <a:t>PřF</a:t>
            </a:r>
            <a:r>
              <a:rPr lang="cs-CZ" sz="1900" dirty="0" smtClean="0">
                <a:solidFill>
                  <a:srgbClr val="002060"/>
                </a:solidFill>
                <a:latin typeface="+mj-lt"/>
              </a:rPr>
              <a:t> UP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cs-CZ" sz="1900" dirty="0" smtClean="0">
                <a:solidFill>
                  <a:srgbClr val="002060"/>
                </a:solidFill>
                <a:latin typeface="+mj-lt"/>
              </a:rPr>
              <a:t>primární cíl – uplatnění výsledků výzkumu (materiálového, chemického a optického) a vývoje v praxi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cs-CZ" sz="1900" dirty="0">
                <a:solidFill>
                  <a:srgbClr val="002060"/>
                </a:solidFill>
                <a:latin typeface="+mj-lt"/>
              </a:rPr>
              <a:t>p</a:t>
            </a:r>
            <a:r>
              <a:rPr lang="cs-CZ" sz="1900" dirty="0" smtClean="0">
                <a:solidFill>
                  <a:srgbClr val="002060"/>
                </a:solidFill>
                <a:latin typeface="+mj-lt"/>
              </a:rPr>
              <a:t>racovní příležitost pro 100 vědců z ČR i zahraničí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cs-CZ" sz="1900" dirty="0">
                <a:solidFill>
                  <a:srgbClr val="002060"/>
                </a:solidFill>
                <a:latin typeface="+mj-lt"/>
              </a:rPr>
              <a:t>d</a:t>
            </a:r>
            <a:r>
              <a:rPr lang="cs-CZ" sz="1900" dirty="0" smtClean="0">
                <a:solidFill>
                  <a:srgbClr val="002060"/>
                </a:solidFill>
                <a:latin typeface="+mj-lt"/>
              </a:rPr>
              <a:t>nes již světově uznávané pracoviště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cs-CZ" sz="1900" dirty="0">
                <a:solidFill>
                  <a:srgbClr val="002060"/>
                </a:solidFill>
                <a:latin typeface="+mj-lt"/>
              </a:rPr>
              <a:t> </a:t>
            </a:r>
            <a:r>
              <a:rPr lang="cs-CZ" sz="1900" dirty="0" smtClean="0">
                <a:solidFill>
                  <a:srgbClr val="002060"/>
                </a:solidFill>
                <a:latin typeface="+mj-lt"/>
              </a:rPr>
              <a:t>vědci již navrhli, patentovali a úspěšně poskytli ke komerčnímu využití několik technologií (např. vývoj velkokapacitní výroby </a:t>
            </a:r>
            <a:r>
              <a:rPr lang="cs-CZ" sz="1900" dirty="0" err="1" smtClean="0">
                <a:solidFill>
                  <a:srgbClr val="002060"/>
                </a:solidFill>
                <a:latin typeface="+mj-lt"/>
              </a:rPr>
              <a:t>nanoželeza</a:t>
            </a:r>
            <a:r>
              <a:rPr lang="cs-CZ" sz="1900" dirty="0" smtClean="0">
                <a:solidFill>
                  <a:srgbClr val="002060"/>
                </a:solidFill>
                <a:latin typeface="+mj-lt"/>
              </a:rPr>
              <a:t> používané k sanaci podzemních vod)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cs-CZ" sz="2200" dirty="0" smtClean="0">
              <a:solidFill>
                <a:srgbClr val="002060"/>
              </a:solidFill>
              <a:latin typeface="+mj-lt"/>
            </a:endParaRPr>
          </a:p>
          <a:p>
            <a:pPr>
              <a:buNone/>
            </a:pP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132856"/>
            <a:ext cx="2664296" cy="178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38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b="1" dirty="0">
                <a:solidFill>
                  <a:srgbClr val="002060"/>
                </a:solidFill>
              </a:rPr>
              <a:t>Přehled významných investičních projektů </a:t>
            </a:r>
            <a:br>
              <a:rPr lang="cs-CZ" sz="3600" b="1" dirty="0">
                <a:solidFill>
                  <a:srgbClr val="002060"/>
                </a:solidFill>
              </a:rPr>
            </a:br>
            <a:r>
              <a:rPr lang="cs-CZ" sz="3600" b="1" dirty="0">
                <a:solidFill>
                  <a:srgbClr val="002060"/>
                </a:solidFill>
              </a:rPr>
              <a:t>realizovaných na </a:t>
            </a:r>
            <a:r>
              <a:rPr lang="cs-CZ" sz="3600" b="1" dirty="0" err="1" smtClean="0">
                <a:solidFill>
                  <a:srgbClr val="002060"/>
                </a:solidFill>
              </a:rPr>
              <a:t>PřF</a:t>
            </a:r>
            <a:r>
              <a:rPr lang="cs-CZ" sz="3600" b="1" dirty="0" smtClean="0">
                <a:solidFill>
                  <a:srgbClr val="002060"/>
                </a:solidFill>
              </a:rPr>
              <a:t> UP</a:t>
            </a:r>
            <a:endParaRPr lang="cs-CZ" sz="36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0851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 smtClean="0">
                <a:solidFill>
                  <a:srgbClr val="002060"/>
                </a:solidFill>
              </a:rPr>
              <a:t>Centrum regionu Haná (CRH) pro biotechnologický a zemědělský výzkum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Vznikl za podpory projektu financovaného z EU a rozpočtu ČR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Investice za 808 mil. Kč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Vědci od ledna 2013 využívají technologie a přístroje ojedinělé v ČR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V centru pracuje 130 vědců dvanácti národností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4 nové výzkumné objekty vč. skleníků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Sídlo v holickém areálu</a:t>
            </a:r>
          </a:p>
          <a:p>
            <a:pPr marL="0" indent="0">
              <a:buNone/>
            </a:pPr>
            <a:endParaRPr lang="cs-CZ" b="1" dirty="0" smtClean="0">
              <a:solidFill>
                <a:srgbClr val="0070C0"/>
              </a:solidFill>
            </a:endParaRPr>
          </a:p>
          <a:p>
            <a:endParaRPr lang="cs-CZ" b="1" dirty="0" smtClean="0">
              <a:solidFill>
                <a:srgbClr val="0070C0"/>
              </a:solidFill>
            </a:endParaRPr>
          </a:p>
          <a:p>
            <a:r>
              <a:rPr lang="cs-CZ" dirty="0"/>
              <a:t>V centru pracuje 130 vědců dvanácti národností.</a:t>
            </a:r>
          </a:p>
          <a:p>
            <a:r>
              <a:rPr lang="cs-CZ" dirty="0"/>
              <a:t> </a:t>
            </a:r>
          </a:p>
          <a:p>
            <a:endParaRPr lang="cs-CZ" b="1" dirty="0" smtClean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cs-CZ" b="1" dirty="0" smtClean="0">
              <a:solidFill>
                <a:srgbClr val="0070C0"/>
              </a:solidFill>
            </a:endParaRPr>
          </a:p>
          <a:p>
            <a:pPr lvl="1"/>
            <a:endParaRPr lang="cs-CZ" b="1" dirty="0" smtClean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cs-CZ" b="1" dirty="0" smtClean="0">
              <a:solidFill>
                <a:srgbClr val="0070C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7256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6600" dirty="0" smtClean="0"/>
              <a:t>ANY QUESTIONS ? </a:t>
            </a:r>
            <a:endParaRPr lang="cs-CZ" sz="6600" dirty="0"/>
          </a:p>
        </p:txBody>
      </p:sp>
    </p:spTree>
    <p:extLst>
      <p:ext uri="{BB962C8B-B14F-4D97-AF65-F5344CB8AC3E}">
        <p14:creationId xmlns:p14="http://schemas.microsoft.com/office/powerpoint/2010/main" val="353534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b="1" dirty="0" smtClean="0"/>
          </a:p>
          <a:p>
            <a:pPr marL="0" indent="0" algn="ctr">
              <a:buNone/>
            </a:pPr>
            <a:endParaRPr lang="en-US" sz="3200" b="1" dirty="0"/>
          </a:p>
          <a:p>
            <a:pPr marL="0" indent="0" algn="ctr">
              <a:buNone/>
            </a:pPr>
            <a:endParaRPr lang="en-US" sz="3200" b="1" dirty="0" smtClean="0"/>
          </a:p>
          <a:p>
            <a:pPr marL="0" indent="0" algn="ctr">
              <a:buNone/>
            </a:pPr>
            <a:r>
              <a:rPr lang="cs-CZ" sz="3600" b="1" dirty="0" smtClean="0"/>
              <a:t>DĚKUJI ZA POZORNOST </a:t>
            </a:r>
            <a:endParaRPr lang="cs-CZ" sz="3600" b="1" dirty="0" smtClean="0">
              <a:sym typeface="Wingdings" pitchFamily="2" charset="2"/>
            </a:endParaRPr>
          </a:p>
          <a:p>
            <a:pPr marL="0" indent="0">
              <a:buNone/>
            </a:pPr>
            <a:endParaRPr lang="cs-CZ" dirty="0">
              <a:sym typeface="Wingdings" pitchFamily="2" charset="2"/>
            </a:endParaRPr>
          </a:p>
          <a:p>
            <a:pPr marL="0" indent="0" algn="r">
              <a:buNone/>
            </a:pPr>
            <a:endParaRPr lang="en-US" dirty="0" smtClean="0">
              <a:sym typeface="Wingdings" pitchFamily="2" charset="2"/>
            </a:endParaRPr>
          </a:p>
          <a:p>
            <a:pPr marL="0" indent="0" algn="r">
              <a:buNone/>
            </a:pPr>
            <a:endParaRPr lang="en-US" dirty="0">
              <a:sym typeface="Wingdings" pitchFamily="2" charset="2"/>
            </a:endParaRPr>
          </a:p>
        </p:txBody>
      </p:sp>
      <p:sp>
        <p:nvSpPr>
          <p:cNvPr id="4" name="Veselý obličej 3"/>
          <p:cNvSpPr/>
          <p:nvPr/>
        </p:nvSpPr>
        <p:spPr>
          <a:xfrm>
            <a:off x="7624599" y="2708920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377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2048</TotalTime>
  <Words>3599</Words>
  <Application>Microsoft Office PowerPoint</Application>
  <PresentationFormat>Předvádění na obrazovce (4:3)</PresentationFormat>
  <Paragraphs>541</Paragraphs>
  <Slides>64</Slides>
  <Notes>57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64</vt:i4>
      </vt:variant>
    </vt:vector>
  </HeadingPairs>
  <TitlesOfParts>
    <vt:vector size="65" baseType="lpstr">
      <vt:lpstr>Tok</vt:lpstr>
      <vt:lpstr>Prezentace aplikace PowerPoint</vt:lpstr>
      <vt:lpstr>PROJEKTOVÉ ŘÍZENÍ  A PRÁCE V TÝMU</vt:lpstr>
      <vt:lpstr>HLAVNÍ TÉMATA VÝUKY : </vt:lpstr>
      <vt:lpstr> AKTIVITA č.1 – VZÁJEMNÉ SEZNÁMENÍ SE</vt:lpstr>
      <vt:lpstr>DEFINICE PROJEKTU</vt:lpstr>
      <vt:lpstr>PROJEKTOVÉ ŘÍZENÍ</vt:lpstr>
      <vt:lpstr>PROJEKTOVÁ TERMINOLOGIE</vt:lpstr>
      <vt:lpstr>PROJEKTOVÁ TERMINOLOGIE</vt:lpstr>
      <vt:lpstr>PROJEKTOVÁ TERMINOLOGIE</vt:lpstr>
      <vt:lpstr>TROJIMPERATIV PROJEKTU</vt:lpstr>
      <vt:lpstr>DEFINOVÁNÍ PROJEKTU</vt:lpstr>
      <vt:lpstr>Prezentace aplikace PowerPoint</vt:lpstr>
      <vt:lpstr>Prezentace aplikace PowerPoint</vt:lpstr>
      <vt:lpstr>Prezentace aplikace PowerPoint</vt:lpstr>
      <vt:lpstr>PROJEKT MŠ UPOL</vt:lpstr>
      <vt:lpstr>Univerzitní MŠ</vt:lpstr>
      <vt:lpstr>PLÁNOVÁNÍ PROJEKTU</vt:lpstr>
      <vt:lpstr>PŘÍKLAD ČASTO KLADENÝCH OTÁZEK            V PŘÍPRAVNÉ FÁZI</vt:lpstr>
      <vt:lpstr>CO ? </vt:lpstr>
      <vt:lpstr>LOGICKÝ RÁMEC</vt:lpstr>
      <vt:lpstr>Prezentace aplikace PowerPoint</vt:lpstr>
      <vt:lpstr>KDY ? </vt:lpstr>
      <vt:lpstr>KDY ? </vt:lpstr>
      <vt:lpstr>GANTTŮV DIAGRAM</vt:lpstr>
      <vt:lpstr>S KÝM ? </vt:lpstr>
      <vt:lpstr>PŘÍKLAD ORGANIZAČNÍHO DIAGRAMU</vt:lpstr>
      <vt:lpstr>ZA KOLIK ? </vt:lpstr>
      <vt:lpstr>                PŘÍPRAVA PROJEKTOVÉ ŽÁDOSTI </vt:lpstr>
      <vt:lpstr>TVORBA PROJEKTOVÉ ŽÁDOSTI</vt:lpstr>
      <vt:lpstr>IDENTIFIKACE ŽADATELE</vt:lpstr>
      <vt:lpstr>STRUČNÝ POPIS PROJEKTU = ANOTACE</vt:lpstr>
      <vt:lpstr>ZDŮVODNĚNÍ POTŘEBNOSTI PROJEKTU</vt:lpstr>
      <vt:lpstr>CÍLE PROJEKTU</vt:lpstr>
      <vt:lpstr>POPIS FÁZÍ PROJEKTU = KLÍČOVÝCH AKTIVIT</vt:lpstr>
      <vt:lpstr>KVANTIFIKACE VÝSTUPŮ PROJEKTU</vt:lpstr>
      <vt:lpstr>POSTUPY ŘÍZENÍ PROJEKTU</vt:lpstr>
      <vt:lpstr>PROJEKTOVÝ TÝM</vt:lpstr>
      <vt:lpstr>ROZPOČET</vt:lpstr>
      <vt:lpstr>PŘÍLOHY</vt:lpstr>
      <vt:lpstr>AKTIVITA Č. 2 – DOTACE Z EU</vt:lpstr>
      <vt:lpstr>     3. ŘÍZENÍ PROJEKTU </vt:lpstr>
      <vt:lpstr>ŘÍZENÍ PROJEKTU</vt:lpstr>
      <vt:lpstr>ZAHÁJENÍ PROJEKTU</vt:lpstr>
      <vt:lpstr>ZAHÁJENÍ PROJEKTU</vt:lpstr>
      <vt:lpstr>ZAHÁJENÍ PROJEKTU</vt:lpstr>
      <vt:lpstr>PROJEKTOVÁ KOMUNIKACE</vt:lpstr>
      <vt:lpstr>VEDENÍ PROJEKTOVÉHO TÝMU</vt:lpstr>
      <vt:lpstr>SUBJEKTY PROJEKTOVÉHO MANAGEMENTU</vt:lpstr>
      <vt:lpstr>ZÁSADY PŘI SESTAVOVÁNÍ PROJEKTOVÉHO TÝMU</vt:lpstr>
      <vt:lpstr>KONTROLA A MONITORING PROJEKTU</vt:lpstr>
      <vt:lpstr>MONITORING PROJEKTU</vt:lpstr>
      <vt:lpstr>MONITOROVACÍ ZPRÁVY</vt:lpstr>
      <vt:lpstr>DOKUMENTACE PROJEKTU</vt:lpstr>
      <vt:lpstr>Příklad odevzdání podkladů pro projekty OP VK </vt:lpstr>
      <vt:lpstr>PŘÍKLADY DOKUMENTŮ</vt:lpstr>
      <vt:lpstr>UKONČENÍ PROJEKTU</vt:lpstr>
      <vt:lpstr>UKONČENÍ PROJEKTU</vt:lpstr>
      <vt:lpstr>HODNOCENÍ PROJEKTU</vt:lpstr>
      <vt:lpstr>AKTIVITA – VLASTNÍ REALIZACE PROJEKTU</vt:lpstr>
      <vt:lpstr>NEJČASTĚJŠÍ PROBLÉMY V ŘÍZENÍ PROJEKTŮ</vt:lpstr>
      <vt:lpstr>Přehled významných investičních projektů  realizovaných na PřF UP</vt:lpstr>
      <vt:lpstr>Přehled významných investičních projektů  realizovaných na PřF UP</vt:lpstr>
      <vt:lpstr>Prezentace aplikace PowerPoint</vt:lpstr>
      <vt:lpstr>Prezentace aplikace PowerPoint</vt:lpstr>
    </vt:vector>
  </TitlesOfParts>
  <Company>B.P.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Team</dc:creator>
  <cp:lastModifiedBy>Ing. Dagmar Zlámalová</cp:lastModifiedBy>
  <cp:revision>191</cp:revision>
  <cp:lastPrinted>2014-04-03T09:38:34Z</cp:lastPrinted>
  <dcterms:created xsi:type="dcterms:W3CDTF">2011-01-09T18:45:26Z</dcterms:created>
  <dcterms:modified xsi:type="dcterms:W3CDTF">2015-11-04T20:39:02Z</dcterms:modified>
</cp:coreProperties>
</file>